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8"/>
  </p:notesMasterIdLst>
  <p:sldIdLst>
    <p:sldId id="256" r:id="rId2"/>
    <p:sldId id="260" r:id="rId3"/>
    <p:sldId id="259" r:id="rId4"/>
    <p:sldId id="258" r:id="rId5"/>
    <p:sldId id="262" r:id="rId6"/>
    <p:sldId id="263" r:id="rId7"/>
    <p:sldId id="264" r:id="rId8"/>
    <p:sldId id="265" r:id="rId9"/>
    <p:sldId id="266" r:id="rId10"/>
    <p:sldId id="268" r:id="rId11"/>
    <p:sldId id="269" r:id="rId12"/>
    <p:sldId id="270" r:id="rId13"/>
    <p:sldId id="271" r:id="rId14"/>
    <p:sldId id="274" r:id="rId15"/>
    <p:sldId id="275" r:id="rId16"/>
    <p:sldId id="276" r:id="rId1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xmlns:mc="http://schemas.openxmlformats.org/markup-compatibility/2006" xmlns:a14="http://schemas.microsoft.com/office/drawing/2010/main" val="000000"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05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Arbeitsblat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Arbeitsblat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Arbeitsblat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Arbeitsblat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Arbeitsblat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Arbeitsblat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Arbeitsblat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30"/>
      <c:rotY val="0"/>
      <c:rAngAx val="0"/>
      <c:perspective val="10"/>
    </c:view3D>
    <c:floor>
      <c:thickness val="0"/>
    </c:floor>
    <c:sideWall>
      <c:thickness val="0"/>
    </c:sideWall>
    <c:backWall>
      <c:thickness val="0"/>
    </c:backWall>
    <c:plotArea>
      <c:layout/>
      <c:pie3DChart>
        <c:varyColors val="1"/>
        <c:ser>
          <c:idx val="0"/>
          <c:order val="0"/>
          <c:tx>
            <c:strRef>
              <c:f>Sheet1!$B$1</c:f>
              <c:strCache>
                <c:ptCount val="1"/>
                <c:pt idx="0">
                  <c:v>Series 1</c:v>
                </c:pt>
              </c:strCache>
            </c:strRef>
          </c:tx>
          <c:dPt>
            <c:idx val="6"/>
            <c:bubble3D val="0"/>
            <c:explosion val="38"/>
          </c:dPt>
          <c:dPt>
            <c:idx val="7"/>
            <c:bubble3D val="0"/>
            <c:spPr>
              <a:solidFill>
                <a:srgbClr xmlns:mc="http://schemas.openxmlformats.org/markup-compatibility/2006" xmlns:a14="http://schemas.microsoft.com/office/drawing/2010/main" val="FFC000" mc:Ignorable=""/>
              </a:solidFill>
            </c:spPr>
          </c:dPt>
          <c:cat>
            <c:strRef>
              <c:f>Sheet1!$A$2:$A$9</c:f>
              <c:strCache>
                <c:ptCount val="8"/>
                <c:pt idx="0">
                  <c:v>Category 1</c:v>
                </c:pt>
                <c:pt idx="1">
                  <c:v>Category 2</c:v>
                </c:pt>
                <c:pt idx="2">
                  <c:v>Category 3</c:v>
                </c:pt>
                <c:pt idx="3">
                  <c:v>Category 4</c:v>
                </c:pt>
                <c:pt idx="4">
                  <c:v>Category 5</c:v>
                </c:pt>
                <c:pt idx="5">
                  <c:v>Category 6</c:v>
                </c:pt>
                <c:pt idx="6">
                  <c:v>Category 7</c:v>
                </c:pt>
                <c:pt idx="7">
                  <c:v>Category 8</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n-US"/>
    </a:p>
  </c:txPr>
  <c:externalData r:id="rId1">
    <c:autoUpdate val="1"/>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Sales</a:t>
            </a:r>
          </a:p>
        </c:rich>
      </c:tx>
      <c:layout/>
      <c:overlay val="0"/>
    </c:title>
    <c:autoTitleDeleted val="0"/>
    <c:plotArea>
      <c:layout/>
      <c:pieChart>
        <c:varyColors val="1"/>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1"/>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manualLayout>
          <c:layoutTarget val="inner"/>
          <c:xMode val="edge"/>
          <c:yMode val="edge"/>
          <c:x val="7.7183679913633174E-2"/>
          <c:y val="1.9452517461694678E-2"/>
          <c:w val="0.89572000977174027"/>
          <c:h val="0.94339070813682069"/>
        </c:manualLayout>
      </c:layout>
      <c:ofPieChart>
        <c:ofPieType val="pie"/>
        <c:varyColors val="1"/>
        <c:ser>
          <c:idx val="0"/>
          <c:order val="0"/>
          <c:tx>
            <c:strRef>
              <c:f>Sheet1!$B$1</c:f>
              <c:strCache>
                <c:ptCount val="1"/>
                <c:pt idx="0">
                  <c:v>Series 1</c:v>
                </c:pt>
              </c:strCache>
            </c:strRef>
          </c:tx>
          <c:dPt>
            <c:idx val="1"/>
            <c:bubble3D val="0"/>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dLbls>
          <c:showLegendKey val="0"/>
          <c:showVal val="0"/>
          <c:showCatName val="0"/>
          <c:showSerName val="0"/>
          <c:showPercent val="0"/>
          <c:showBubbleSize val="0"/>
          <c:showLeaderLines val="1"/>
        </c:dLbls>
        <c:gapWidth val="100"/>
        <c:secondPieSize val="75"/>
        <c:serLines/>
      </c:ofPieChart>
    </c:plotArea>
    <c:plotVisOnly val="1"/>
    <c:dispBlanksAs val="gap"/>
    <c:showDLblsOverMax val="0"/>
  </c:chart>
  <c:txPr>
    <a:bodyPr/>
    <a:lstStyle/>
    <a:p>
      <a:pPr>
        <a:defRPr sz="1800"/>
      </a:pPr>
      <a:endParaRPr lang="en-US"/>
    </a:p>
  </c:txPr>
  <c:externalData r:id="rId1">
    <c:autoUpdate val="1"/>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9"/>
    </mc:Choice>
    <mc:Fallback>
      <c:style val="29"/>
    </mc:Fallback>
  </mc:AlternateContent>
  <c:chart>
    <c:autoTitleDeleted val="1"/>
    <c:plotArea>
      <c:layout/>
      <c:barChart>
        <c:barDir val="col"/>
        <c:grouping val="percentStacked"/>
        <c:varyColors val="0"/>
        <c:ser>
          <c:idx val="0"/>
          <c:order val="0"/>
          <c:tx>
            <c:strRef>
              <c:f>Tabelle1!$B$1</c:f>
              <c:strCache>
                <c:ptCount val="1"/>
                <c:pt idx="0">
                  <c:v>Datenreihe 1</c:v>
                </c:pt>
              </c:strCache>
            </c:strRef>
          </c:tx>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invertIfNegative val="0"/>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151063552"/>
        <c:axId val="151065344"/>
      </c:barChart>
      <c:catAx>
        <c:axId val="151063552"/>
        <c:scaling>
          <c:orientation val="minMax"/>
        </c:scaling>
        <c:delete val="0"/>
        <c:axPos val="b"/>
        <c:majorTickMark val="out"/>
        <c:minorTickMark val="none"/>
        <c:tickLblPos val="none"/>
        <c:crossAx val="151065344"/>
        <c:crosses val="autoZero"/>
        <c:auto val="1"/>
        <c:lblAlgn val="ctr"/>
        <c:lblOffset val="100"/>
        <c:noMultiLvlLbl val="0"/>
      </c:catAx>
      <c:valAx>
        <c:axId val="151065344"/>
        <c:scaling>
          <c:orientation val="minMax"/>
        </c:scaling>
        <c:delete val="1"/>
        <c:axPos val="l"/>
        <c:majorGridlines/>
        <c:numFmt formatCode="0%" sourceLinked="1"/>
        <c:majorTickMark val="out"/>
        <c:minorTickMark val="none"/>
        <c:tickLblPos val="nextTo"/>
        <c:crossAx val="151063552"/>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9"/>
    </mc:Choice>
    <mc:Fallback>
      <c:style val="29"/>
    </mc:Fallback>
  </mc:AlternateContent>
  <c:chart>
    <c:autoTitleDeleted val="1"/>
    <c:view3D>
      <c:rotX val="15"/>
      <c:rotY val="20"/>
      <c:rAngAx val="0"/>
      <c:perspective val="30"/>
    </c:view3D>
    <c:floor>
      <c:thickness val="0"/>
    </c:floor>
    <c:sideWall>
      <c:thickness val="0"/>
    </c:sideWall>
    <c:backWall>
      <c:thickness val="0"/>
    </c:backWall>
    <c:plotArea>
      <c:layout/>
      <c:bar3DChart>
        <c:barDir val="col"/>
        <c:grouping val="standard"/>
        <c:varyColors val="0"/>
        <c:ser>
          <c:idx val="0"/>
          <c:order val="0"/>
          <c:tx>
            <c:strRef>
              <c:f>Sheet1!$B$1</c:f>
              <c:strCache>
                <c:ptCount val="1"/>
                <c:pt idx="0">
                  <c:v>Series 1</c:v>
                </c:pt>
              </c:strCache>
            </c:strRef>
          </c:tx>
          <c:invertIfNegative val="0"/>
          <c:cat>
            <c:strRef>
              <c:f>Sheet1!$A$2:$A$9</c:f>
              <c:strCache>
                <c:ptCount val="4"/>
                <c:pt idx="0">
                  <c:v>Category 1</c:v>
                </c:pt>
                <c:pt idx="1">
                  <c:v>Category 2</c:v>
                </c:pt>
                <c:pt idx="2">
                  <c:v>Category 3</c:v>
                </c:pt>
                <c:pt idx="3">
                  <c:v>Category 4</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ser>
          <c:idx val="1"/>
          <c:order val="1"/>
          <c:tx>
            <c:strRef>
              <c:f>Sheet1!$C$1</c:f>
              <c:strCache>
                <c:ptCount val="1"/>
                <c:pt idx="0">
                  <c:v>Series 2</c:v>
                </c:pt>
              </c:strCache>
            </c:strRef>
          </c:tx>
          <c:invertIfNegative val="0"/>
          <c:cat>
            <c:strRef>
              <c:f>Sheet1!$A$2:$A$9</c:f>
              <c:strCache>
                <c:ptCount val="4"/>
                <c:pt idx="0">
                  <c:v>Category 1</c:v>
                </c:pt>
                <c:pt idx="1">
                  <c:v>Category 2</c:v>
                </c:pt>
                <c:pt idx="2">
                  <c:v>Category 3</c:v>
                </c:pt>
                <c:pt idx="3">
                  <c:v>Category 4</c:v>
                </c:pt>
              </c:strCache>
            </c:strRef>
          </c:cat>
          <c:val>
            <c:numRef>
              <c:f>Sheet1!$C$2:$C$9</c:f>
              <c:numCache>
                <c:formatCode>General</c:formatCode>
                <c:ptCount val="8"/>
                <c:pt idx="0">
                  <c:v>2.4</c:v>
                </c:pt>
                <c:pt idx="1">
                  <c:v>4.4000000000000004</c:v>
                </c:pt>
                <c:pt idx="2">
                  <c:v>1.8</c:v>
                </c:pt>
                <c:pt idx="3">
                  <c:v>2.8</c:v>
                </c:pt>
                <c:pt idx="4">
                  <c:v>8</c:v>
                </c:pt>
                <c:pt idx="5">
                  <c:v>50</c:v>
                </c:pt>
                <c:pt idx="6">
                  <c:v>44</c:v>
                </c:pt>
                <c:pt idx="7">
                  <c:v>20</c:v>
                </c:pt>
              </c:numCache>
            </c:numRef>
          </c:val>
        </c:ser>
        <c:dLbls>
          <c:showLegendKey val="0"/>
          <c:showVal val="0"/>
          <c:showCatName val="0"/>
          <c:showSerName val="0"/>
          <c:showPercent val="0"/>
          <c:showBubbleSize val="0"/>
        </c:dLbls>
        <c:gapWidth val="150"/>
        <c:shape val="box"/>
        <c:axId val="151145088"/>
        <c:axId val="151146880"/>
        <c:axId val="210123392"/>
      </c:bar3DChart>
      <c:catAx>
        <c:axId val="151145088"/>
        <c:scaling>
          <c:orientation val="minMax"/>
        </c:scaling>
        <c:delete val="1"/>
        <c:axPos val="b"/>
        <c:majorTickMark val="none"/>
        <c:minorTickMark val="none"/>
        <c:tickLblPos val="nextTo"/>
        <c:crossAx val="151146880"/>
        <c:crosses val="autoZero"/>
        <c:auto val="1"/>
        <c:lblAlgn val="ctr"/>
        <c:lblOffset val="100"/>
        <c:noMultiLvlLbl val="1"/>
      </c:catAx>
      <c:valAx>
        <c:axId val="151146880"/>
        <c:scaling>
          <c:orientation val="minMax"/>
        </c:scaling>
        <c:delete val="0"/>
        <c:axPos val="l"/>
        <c:majorGridlines/>
        <c:numFmt formatCode="General" sourceLinked="1"/>
        <c:majorTickMark val="out"/>
        <c:minorTickMark val="none"/>
        <c:tickLblPos val="nextTo"/>
        <c:crossAx val="151145088"/>
        <c:crosses val="autoZero"/>
        <c:crossBetween val="between"/>
      </c:valAx>
      <c:serAx>
        <c:axId val="210123392"/>
        <c:scaling>
          <c:orientation val="minMax"/>
        </c:scaling>
        <c:delete val="0"/>
        <c:axPos val="b"/>
        <c:majorTickMark val="out"/>
        <c:minorTickMark val="none"/>
        <c:tickLblPos val="nextTo"/>
        <c:crossAx val="151146880"/>
        <c:crosses val="autoZero"/>
      </c:serAx>
    </c:plotArea>
    <c:plotVisOnly val="1"/>
    <c:dispBlanksAs val="gap"/>
    <c:showDLblsOverMax val="0"/>
  </c:chart>
  <c:txPr>
    <a:bodyPr/>
    <a:lstStyle/>
    <a:p>
      <a:pPr>
        <a:defRPr sz="1800"/>
      </a:pPr>
      <a:endParaRPr lang="en-US"/>
    </a:p>
  </c:txPr>
  <c:externalData r:id="rId1">
    <c:autoUpdate val="1"/>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5"/>
    </mc:Choice>
    <mc:Fallback>
      <c:style val="25"/>
    </mc:Fallback>
  </mc:AlternateContent>
  <c:chart>
    <c:autoTitleDeleted val="1"/>
    <c:plotArea>
      <c:layout/>
      <c:doughnutChart>
        <c:varyColors val="1"/>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dLbls>
            <c:showLegendKey val="0"/>
            <c:showVal val="1"/>
            <c:showCatName val="0"/>
            <c:showSerName val="0"/>
            <c:showPercent val="0"/>
            <c:showBubbleSize val="0"/>
            <c:showLeaderLines val="1"/>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1"/>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1"/>
    </mc:Choice>
    <mc:Fallback>
      <c:style val="21"/>
    </mc:Fallback>
  </mc:AlternateContent>
  <c:chart>
    <c:autoTitleDeleted val="1"/>
    <c:plotArea>
      <c:layout>
        <c:manualLayout>
          <c:layoutTarget val="inner"/>
          <c:xMode val="edge"/>
          <c:yMode val="edge"/>
          <c:x val="7.7183679913633174E-2"/>
          <c:y val="1.9452517461694678E-2"/>
          <c:w val="0.89572000977174027"/>
          <c:h val="0.94339070813682069"/>
        </c:manualLayout>
      </c:layout>
      <c:ofPieChart>
        <c:ofPieType val="bar"/>
        <c:varyColors val="1"/>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showLeaderLines val="1"/>
        </c:dLbls>
        <c:gapWidth val="150"/>
        <c:secondPieSize val="75"/>
        <c:serLines/>
      </c:ofPieChart>
    </c:plotArea>
    <c:plotVisOnly val="1"/>
    <c:dispBlanksAs val="gap"/>
    <c:showDLblsOverMax val="0"/>
  </c:chart>
  <c:txPr>
    <a:bodyPr/>
    <a:lstStyle/>
    <a:p>
      <a:pPr>
        <a:defRPr sz="1800"/>
      </a:pPr>
      <a:endParaRPr lang="en-US"/>
    </a:p>
  </c:txPr>
  <c:externalData r:id="rId1">
    <c:autoUpdate val="1"/>
  </c:externalData>
</c:chartSpac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6" loCatId="hierarchy" qsTypeId="urn:microsoft.com/office/officeart/2005/8/quickstyle/simple5" qsCatId="simple" csTypeId="urn:microsoft.com/office/officeart/2005/8/colors/colorful2" csCatId="colorful"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051E2800-7157-443D-B853-840F2A0E0D1E}" type="pres">
      <dgm:prSet presAssocID="{9615AD3A-10E3-46F0-9AB9-7D48DC9F6089}" presName="mainComposite" presStyleCnt="0">
        <dgm:presLayoutVars>
          <dgm:chPref val="1"/>
          <dgm:dir/>
          <dgm:animOne val="branch"/>
          <dgm:animLvl val="lvl"/>
          <dgm:resizeHandles val="exact"/>
        </dgm:presLayoutVars>
      </dgm:prSet>
      <dgm:spPr/>
      <dgm:t>
        <a:bodyPr/>
        <a:lstStyle/>
        <a:p>
          <a:endParaRPr lang="en-US"/>
        </a:p>
      </dgm:t>
    </dgm:pt>
    <dgm:pt modelId="{C72064F2-1DE0-4622-AB0B-97CFAB43B732}" type="pres">
      <dgm:prSet presAssocID="{9615AD3A-10E3-46F0-9AB9-7D48DC9F6089}" presName="hierFlow" presStyleCnt="0"/>
      <dgm:spPr/>
      <dgm:t>
        <a:bodyPr/>
        <a:lstStyle/>
        <a:p>
          <a:endParaRPr lang="de-DE"/>
        </a:p>
      </dgm:t>
    </dgm:pt>
    <dgm:pt modelId="{5E50DA98-C17E-444D-9FC8-1A18BB656A2F}" type="pres">
      <dgm:prSet presAssocID="{9615AD3A-10E3-46F0-9AB9-7D48DC9F6089}" presName="firstBuf" presStyleCnt="0"/>
      <dgm:spPr/>
      <dgm:t>
        <a:bodyPr/>
        <a:lstStyle/>
        <a:p>
          <a:endParaRPr lang="de-DE"/>
        </a:p>
      </dgm:t>
    </dgm:pt>
    <dgm:pt modelId="{91E33242-63E4-4105-B2F1-C42CB9083837}" type="pres">
      <dgm:prSet presAssocID="{9615AD3A-10E3-46F0-9AB9-7D48DC9F6089}" presName="hierChild1" presStyleCnt="0">
        <dgm:presLayoutVars>
          <dgm:chPref val="1"/>
          <dgm:animOne val="branch"/>
          <dgm:animLvl val="lvl"/>
        </dgm:presLayoutVars>
      </dgm:prSet>
      <dgm:spPr/>
      <dgm:t>
        <a:bodyPr/>
        <a:lstStyle/>
        <a:p>
          <a:endParaRPr lang="de-DE"/>
        </a:p>
      </dgm:t>
    </dgm:pt>
    <dgm:pt modelId="{8DF73944-9266-4414-87E1-8D6EC71F14E2}" type="pres">
      <dgm:prSet presAssocID="{03442568-EDA2-483C-A0F0-C0BC5D7ED6E1}" presName="Name14" presStyleCnt="0"/>
      <dgm:spPr/>
      <dgm:t>
        <a:bodyPr/>
        <a:lstStyle/>
        <a:p>
          <a:endParaRPr lang="de-DE"/>
        </a:p>
      </dgm:t>
    </dgm:pt>
    <dgm:pt modelId="{0FACB7DA-C69E-4330-B515-BAA11273E044}" type="pres">
      <dgm:prSet presAssocID="{03442568-EDA2-483C-A0F0-C0BC5D7ED6E1}" presName="level1Shape" presStyleLbl="node0" presStyleIdx="0" presStyleCnt="1">
        <dgm:presLayoutVars>
          <dgm:chPref val="3"/>
        </dgm:presLayoutVars>
      </dgm:prSet>
      <dgm:spPr/>
      <dgm:t>
        <a:bodyPr/>
        <a:lstStyle/>
        <a:p>
          <a:endParaRPr lang="en-US"/>
        </a:p>
      </dgm:t>
    </dgm:pt>
    <dgm:pt modelId="{1BE40DD6-0406-40B6-8A67-0DDE3C109CB6}" type="pres">
      <dgm:prSet presAssocID="{03442568-EDA2-483C-A0F0-C0BC5D7ED6E1}" presName="hierChild2" presStyleCnt="0"/>
      <dgm:spPr/>
      <dgm:t>
        <a:bodyPr/>
        <a:lstStyle/>
        <a:p>
          <a:endParaRPr lang="de-DE"/>
        </a:p>
      </dgm:t>
    </dgm:pt>
    <dgm:pt modelId="{E22CB592-4D74-41D4-A6C0-F734C924405D}" type="pres">
      <dgm:prSet presAssocID="{53ADBCA7-9AB4-4758-8797-9C526874353B}" presName="Name19" presStyleLbl="parChTrans1D2" presStyleIdx="0" presStyleCnt="2"/>
      <dgm:spPr/>
      <dgm:t>
        <a:bodyPr/>
        <a:lstStyle/>
        <a:p>
          <a:endParaRPr lang="en-US"/>
        </a:p>
      </dgm:t>
    </dgm:pt>
    <dgm:pt modelId="{65AB0659-3A35-49F7-B9B0-0795FCFC64E1}" type="pres">
      <dgm:prSet presAssocID="{B86CC77F-E68B-4B80-9A9B-F8D0C35988F7}" presName="Name21" presStyleCnt="0"/>
      <dgm:spPr/>
      <dgm:t>
        <a:bodyPr/>
        <a:lstStyle/>
        <a:p>
          <a:endParaRPr lang="de-DE"/>
        </a:p>
      </dgm:t>
    </dgm:pt>
    <dgm:pt modelId="{97D97564-C78E-40E9-BCC9-D2C0CD6C6260}" type="pres">
      <dgm:prSet presAssocID="{B86CC77F-E68B-4B80-9A9B-F8D0C35988F7}" presName="level2Shape" presStyleLbl="node2" presStyleIdx="0" presStyleCnt="2"/>
      <dgm:spPr/>
      <dgm:t>
        <a:bodyPr/>
        <a:lstStyle/>
        <a:p>
          <a:endParaRPr lang="en-US"/>
        </a:p>
      </dgm:t>
    </dgm:pt>
    <dgm:pt modelId="{4CF0F4B0-3DED-44CA-B81D-EAD25D0562DF}" type="pres">
      <dgm:prSet presAssocID="{B86CC77F-E68B-4B80-9A9B-F8D0C35988F7}" presName="hierChild3" presStyleCnt="0"/>
      <dgm:spPr/>
      <dgm:t>
        <a:bodyPr/>
        <a:lstStyle/>
        <a:p>
          <a:endParaRPr lang="de-DE"/>
        </a:p>
      </dgm:t>
    </dgm:pt>
    <dgm:pt modelId="{6B2BB747-7DEF-47DE-8AA1-923FC4CB47F6}" type="pres">
      <dgm:prSet presAssocID="{7F164E20-CD33-4028-84D7-C2D0E22A6B7F}" presName="Name19" presStyleLbl="parChTrans1D3" presStyleIdx="0" presStyleCnt="3"/>
      <dgm:spPr/>
      <dgm:t>
        <a:bodyPr/>
        <a:lstStyle/>
        <a:p>
          <a:endParaRPr lang="en-US"/>
        </a:p>
      </dgm:t>
    </dgm:pt>
    <dgm:pt modelId="{B15A83AD-4FEC-4E42-879C-CFF5E47FBC85}" type="pres">
      <dgm:prSet presAssocID="{57B9DA23-2CCE-4FE5-8F16-08CA5563C5BB}" presName="Name21" presStyleCnt="0"/>
      <dgm:spPr/>
      <dgm:t>
        <a:bodyPr/>
        <a:lstStyle/>
        <a:p>
          <a:endParaRPr lang="de-DE"/>
        </a:p>
      </dgm:t>
    </dgm:pt>
    <dgm:pt modelId="{C45636DA-98F4-4320-B33A-42DC71284F15}" type="pres">
      <dgm:prSet presAssocID="{57B9DA23-2CCE-4FE5-8F16-08CA5563C5BB}" presName="level2Shape" presStyleLbl="node3" presStyleIdx="0" presStyleCnt="3"/>
      <dgm:spPr/>
      <dgm:t>
        <a:bodyPr/>
        <a:lstStyle/>
        <a:p>
          <a:endParaRPr lang="en-US"/>
        </a:p>
      </dgm:t>
    </dgm:pt>
    <dgm:pt modelId="{2960A1FF-731E-4DB5-B7EA-D94F57FC05A1}" type="pres">
      <dgm:prSet presAssocID="{57B9DA23-2CCE-4FE5-8F16-08CA5563C5BB}" presName="hierChild3" presStyleCnt="0"/>
      <dgm:spPr/>
      <dgm:t>
        <a:bodyPr/>
        <a:lstStyle/>
        <a:p>
          <a:endParaRPr lang="de-DE"/>
        </a:p>
      </dgm:t>
    </dgm:pt>
    <dgm:pt modelId="{2793F033-C969-4E45-B68D-A88B14C53A81}" type="pres">
      <dgm:prSet presAssocID="{1087DD46-776E-4947-916E-4875669994BD}" presName="Name19" presStyleLbl="parChTrans1D3" presStyleIdx="1" presStyleCnt="3"/>
      <dgm:spPr/>
      <dgm:t>
        <a:bodyPr/>
        <a:lstStyle/>
        <a:p>
          <a:endParaRPr lang="en-US"/>
        </a:p>
      </dgm:t>
    </dgm:pt>
    <dgm:pt modelId="{69F2D859-5B8A-4E31-BE5F-DE3DB53FE90B}" type="pres">
      <dgm:prSet presAssocID="{99BE4ED8-40D5-4E57-A88A-79C1ABCF0298}" presName="Name21" presStyleCnt="0"/>
      <dgm:spPr/>
      <dgm:t>
        <a:bodyPr/>
        <a:lstStyle/>
        <a:p>
          <a:endParaRPr lang="de-DE"/>
        </a:p>
      </dgm:t>
    </dgm:pt>
    <dgm:pt modelId="{6411CF98-9606-4DB4-92C6-B1BFC24B6C92}" type="pres">
      <dgm:prSet presAssocID="{99BE4ED8-40D5-4E57-A88A-79C1ABCF0298}" presName="level2Shape" presStyleLbl="node3" presStyleIdx="1" presStyleCnt="3"/>
      <dgm:spPr/>
      <dgm:t>
        <a:bodyPr/>
        <a:lstStyle/>
        <a:p>
          <a:endParaRPr lang="en-US"/>
        </a:p>
      </dgm:t>
    </dgm:pt>
    <dgm:pt modelId="{4FB497EA-7B74-44F8-9C38-F8CE4681EBB3}" type="pres">
      <dgm:prSet presAssocID="{99BE4ED8-40D5-4E57-A88A-79C1ABCF0298}" presName="hierChild3" presStyleCnt="0"/>
      <dgm:spPr/>
      <dgm:t>
        <a:bodyPr/>
        <a:lstStyle/>
        <a:p>
          <a:endParaRPr lang="de-DE"/>
        </a:p>
      </dgm:t>
    </dgm:pt>
    <dgm:pt modelId="{653537CC-806E-4C3A-9E3C-D7B0BE3F3079}" type="pres">
      <dgm:prSet presAssocID="{3488F8FF-C37C-4541-B4D7-06E0BB08E6D1}" presName="Name19" presStyleLbl="parChTrans1D2" presStyleIdx="1" presStyleCnt="2"/>
      <dgm:spPr/>
      <dgm:t>
        <a:bodyPr/>
        <a:lstStyle/>
        <a:p>
          <a:endParaRPr lang="en-US"/>
        </a:p>
      </dgm:t>
    </dgm:pt>
    <dgm:pt modelId="{A3A6CB2D-F275-4AD3-99F5-C1B93E34AC31}" type="pres">
      <dgm:prSet presAssocID="{7CB437E1-E0DE-4587-94E8-73B03D15AF6B}" presName="Name21" presStyleCnt="0"/>
      <dgm:spPr/>
      <dgm:t>
        <a:bodyPr/>
        <a:lstStyle/>
        <a:p>
          <a:endParaRPr lang="de-DE"/>
        </a:p>
      </dgm:t>
    </dgm:pt>
    <dgm:pt modelId="{063D6E9A-9A86-4267-954E-872A35638ED9}" type="pres">
      <dgm:prSet presAssocID="{7CB437E1-E0DE-4587-94E8-73B03D15AF6B}" presName="level2Shape" presStyleLbl="node2" presStyleIdx="1" presStyleCnt="2"/>
      <dgm:spPr/>
      <dgm:t>
        <a:bodyPr/>
        <a:lstStyle/>
        <a:p>
          <a:endParaRPr lang="en-US"/>
        </a:p>
      </dgm:t>
    </dgm:pt>
    <dgm:pt modelId="{077B0870-4D9A-4380-B4B7-C63D84349B4D}" type="pres">
      <dgm:prSet presAssocID="{7CB437E1-E0DE-4587-94E8-73B03D15AF6B}" presName="hierChild3" presStyleCnt="0"/>
      <dgm:spPr/>
      <dgm:t>
        <a:bodyPr/>
        <a:lstStyle/>
        <a:p>
          <a:endParaRPr lang="de-DE"/>
        </a:p>
      </dgm:t>
    </dgm:pt>
    <dgm:pt modelId="{F65B791C-4BBE-49EA-80DE-0D938C696E16}" type="pres">
      <dgm:prSet presAssocID="{66B1C703-AD1C-43BF-8A6A-DD9ECEA51222}" presName="Name19" presStyleLbl="parChTrans1D3" presStyleIdx="2" presStyleCnt="3"/>
      <dgm:spPr/>
      <dgm:t>
        <a:bodyPr/>
        <a:lstStyle/>
        <a:p>
          <a:endParaRPr lang="en-US"/>
        </a:p>
      </dgm:t>
    </dgm:pt>
    <dgm:pt modelId="{3B111956-6992-403F-97B3-BD9D1AE75673}" type="pres">
      <dgm:prSet presAssocID="{551821D0-D8F7-496A-BD18-B204D78E0CA7}" presName="Name21" presStyleCnt="0"/>
      <dgm:spPr/>
      <dgm:t>
        <a:bodyPr/>
        <a:lstStyle/>
        <a:p>
          <a:endParaRPr lang="de-DE"/>
        </a:p>
      </dgm:t>
    </dgm:pt>
    <dgm:pt modelId="{31395091-7A4A-410C-9AE6-5BE511C5DA51}" type="pres">
      <dgm:prSet presAssocID="{551821D0-D8F7-496A-BD18-B204D78E0CA7}" presName="level2Shape" presStyleLbl="node3" presStyleIdx="2" presStyleCnt="3"/>
      <dgm:spPr/>
      <dgm:t>
        <a:bodyPr/>
        <a:lstStyle/>
        <a:p>
          <a:endParaRPr lang="en-US"/>
        </a:p>
      </dgm:t>
    </dgm:pt>
    <dgm:pt modelId="{C9D3F746-5B82-463C-AC98-A747129F8582}" type="pres">
      <dgm:prSet presAssocID="{551821D0-D8F7-496A-BD18-B204D78E0CA7}" presName="hierChild3" presStyleCnt="0"/>
      <dgm:spPr/>
      <dgm:t>
        <a:bodyPr/>
        <a:lstStyle/>
        <a:p>
          <a:endParaRPr lang="de-DE"/>
        </a:p>
      </dgm:t>
    </dgm:pt>
    <dgm:pt modelId="{066491AE-292F-47A0-BA3A-C1CBE0F703C8}" type="pres">
      <dgm:prSet presAssocID="{9615AD3A-10E3-46F0-9AB9-7D48DC9F6089}" presName="bgShapesFlow" presStyleCnt="0"/>
      <dgm:spPr/>
      <dgm:t>
        <a:bodyPr/>
        <a:lstStyle/>
        <a:p>
          <a:endParaRPr lang="de-DE"/>
        </a:p>
      </dgm:t>
    </dgm:pt>
    <dgm:pt modelId="{7B9E2A46-8F62-45A0-AE77-BC15AD75F1BE}" type="pres">
      <dgm:prSet presAssocID="{2A71EF29-B28B-4220-8482-3229B5FC81DB}" presName="rectComp" presStyleCnt="0"/>
      <dgm:spPr/>
      <dgm:t>
        <a:bodyPr/>
        <a:lstStyle/>
        <a:p>
          <a:endParaRPr lang="de-DE"/>
        </a:p>
      </dgm:t>
    </dgm:pt>
    <dgm:pt modelId="{5DFC3D7F-2232-4FFB-9E76-CE03DA48AF2B}" type="pres">
      <dgm:prSet presAssocID="{2A71EF29-B28B-4220-8482-3229B5FC81DB}" presName="bgRect" presStyleLbl="bgShp" presStyleIdx="0" presStyleCnt="3"/>
      <dgm:spPr/>
      <dgm:t>
        <a:bodyPr/>
        <a:lstStyle/>
        <a:p>
          <a:endParaRPr lang="en-US"/>
        </a:p>
      </dgm:t>
    </dgm:pt>
    <dgm:pt modelId="{930C6519-DFD5-4D4C-AD8F-EACD08B73F4C}" type="pres">
      <dgm:prSet presAssocID="{2A71EF29-B28B-4220-8482-3229B5FC81DB}" presName="bgRectTx" presStyleLbl="bgShp" presStyleIdx="0" presStyleCnt="3">
        <dgm:presLayoutVars>
          <dgm:bulletEnabled val="1"/>
        </dgm:presLayoutVars>
      </dgm:prSet>
      <dgm:spPr/>
      <dgm:t>
        <a:bodyPr/>
        <a:lstStyle/>
        <a:p>
          <a:endParaRPr lang="en-US"/>
        </a:p>
      </dgm:t>
    </dgm:pt>
    <dgm:pt modelId="{80BDE1DA-0BFD-4C4F-B55D-DFB434D5B406}" type="pres">
      <dgm:prSet presAssocID="{2A71EF29-B28B-4220-8482-3229B5FC81DB}" presName="spComp" presStyleCnt="0"/>
      <dgm:spPr/>
      <dgm:t>
        <a:bodyPr/>
        <a:lstStyle/>
        <a:p>
          <a:endParaRPr lang="de-DE"/>
        </a:p>
      </dgm:t>
    </dgm:pt>
    <dgm:pt modelId="{0FD11442-084B-414D-BDB5-1F178E6CA67B}" type="pres">
      <dgm:prSet presAssocID="{2A71EF29-B28B-4220-8482-3229B5FC81DB}" presName="vSp" presStyleCnt="0"/>
      <dgm:spPr/>
      <dgm:t>
        <a:bodyPr/>
        <a:lstStyle/>
        <a:p>
          <a:endParaRPr lang="de-DE"/>
        </a:p>
      </dgm:t>
    </dgm:pt>
    <dgm:pt modelId="{AA5B0816-77A5-41EC-831F-6BB24D4617AB}" type="pres">
      <dgm:prSet presAssocID="{35F2B1AF-9055-44D4-B83C-E84E4F64D3E7}" presName="rectComp" presStyleCnt="0"/>
      <dgm:spPr/>
      <dgm:t>
        <a:bodyPr/>
        <a:lstStyle/>
        <a:p>
          <a:endParaRPr lang="de-DE"/>
        </a:p>
      </dgm:t>
    </dgm:pt>
    <dgm:pt modelId="{5A8CD430-CE2D-46BD-BE6A-5FE8D6C8C20A}" type="pres">
      <dgm:prSet presAssocID="{35F2B1AF-9055-44D4-B83C-E84E4F64D3E7}" presName="bgRect" presStyleLbl="bgShp" presStyleIdx="1" presStyleCnt="3"/>
      <dgm:spPr/>
      <dgm:t>
        <a:bodyPr/>
        <a:lstStyle/>
        <a:p>
          <a:endParaRPr lang="en-US"/>
        </a:p>
      </dgm:t>
    </dgm:pt>
    <dgm:pt modelId="{23DC586E-47F3-4886-8549-DF7A0E5D9D7C}" type="pres">
      <dgm:prSet presAssocID="{35F2B1AF-9055-44D4-B83C-E84E4F64D3E7}" presName="bgRectTx" presStyleLbl="bgShp" presStyleIdx="1" presStyleCnt="3">
        <dgm:presLayoutVars>
          <dgm:bulletEnabled val="1"/>
        </dgm:presLayoutVars>
      </dgm:prSet>
      <dgm:spPr/>
      <dgm:t>
        <a:bodyPr/>
        <a:lstStyle/>
        <a:p>
          <a:endParaRPr lang="en-US"/>
        </a:p>
      </dgm:t>
    </dgm:pt>
    <dgm:pt modelId="{4CA625A5-125A-487D-8AC4-13C783F09C52}" type="pres">
      <dgm:prSet presAssocID="{35F2B1AF-9055-44D4-B83C-E84E4F64D3E7}" presName="spComp" presStyleCnt="0"/>
      <dgm:spPr/>
      <dgm:t>
        <a:bodyPr/>
        <a:lstStyle/>
        <a:p>
          <a:endParaRPr lang="de-DE"/>
        </a:p>
      </dgm:t>
    </dgm:pt>
    <dgm:pt modelId="{076CEF0D-F019-43B0-A474-D7A052ED0952}" type="pres">
      <dgm:prSet presAssocID="{35F2B1AF-9055-44D4-B83C-E84E4F64D3E7}" presName="vSp" presStyleCnt="0"/>
      <dgm:spPr/>
      <dgm:t>
        <a:bodyPr/>
        <a:lstStyle/>
        <a:p>
          <a:endParaRPr lang="de-DE"/>
        </a:p>
      </dgm:t>
    </dgm:pt>
    <dgm:pt modelId="{04F141F4-FFB9-4226-BAD6-DA910E73DEC5}" type="pres">
      <dgm:prSet presAssocID="{50CF1148-1721-4353-89E1-B72484A3F617}" presName="rectComp" presStyleCnt="0"/>
      <dgm:spPr/>
      <dgm:t>
        <a:bodyPr/>
        <a:lstStyle/>
        <a:p>
          <a:endParaRPr lang="de-DE"/>
        </a:p>
      </dgm:t>
    </dgm:pt>
    <dgm:pt modelId="{A21A5D3F-9793-402B-9D53-E27D65B9A551}" type="pres">
      <dgm:prSet presAssocID="{50CF1148-1721-4353-89E1-B72484A3F617}" presName="bgRect" presStyleLbl="bgShp" presStyleIdx="2" presStyleCnt="3"/>
      <dgm:spPr/>
      <dgm:t>
        <a:bodyPr/>
        <a:lstStyle/>
        <a:p>
          <a:endParaRPr lang="en-US"/>
        </a:p>
      </dgm:t>
    </dgm:pt>
    <dgm:pt modelId="{E0EFE72E-7195-4EF8-841D-FDDA5B1FBB64}" type="pres">
      <dgm:prSet presAssocID="{50CF1148-1721-4353-89E1-B72484A3F617}" presName="bgRectTx" presStyleLbl="bgShp" presStyleIdx="2" presStyleCnt="3">
        <dgm:presLayoutVars>
          <dgm:bulletEnabled val="1"/>
        </dgm:presLayoutVars>
      </dgm:prSet>
      <dgm:spPr/>
      <dgm:t>
        <a:bodyPr/>
        <a:lstStyle/>
        <a:p>
          <a:endParaRPr lang="en-US"/>
        </a:p>
      </dgm:t>
    </dgm:pt>
  </dgm:ptLst>
  <dgm:cxnLst>
    <dgm:cxn modelId="{86752D94-2EB3-401E-8CD8-43D6EFF754F5}" type="presOf" srcId="{1087DD46-776E-4947-916E-4875669994BD}" destId="{2793F033-C969-4E45-B68D-A88B14C53A81}" srcOrd="0" destOrd="0" presId="urn:microsoft.com/office/officeart/2005/8/layout/hierarchy6"/>
    <dgm:cxn modelId="{8B30AA5B-206F-48C2-BE8D-20073A790738}" type="presOf" srcId="{2A71EF29-B28B-4220-8482-3229B5FC81DB}" destId="{930C6519-DFD5-4D4C-AD8F-EACD08B73F4C}" srcOrd="1" destOrd="0" presId="urn:microsoft.com/office/officeart/2005/8/layout/hierarchy6"/>
    <dgm:cxn modelId="{17DD9260-59D6-43AB-9F94-008698268D16}" srcId="{9615AD3A-10E3-46F0-9AB9-7D48DC9F6089}" destId="{03442568-EDA2-483C-A0F0-C0BC5D7ED6E1}" srcOrd="0" destOrd="0" parTransId="{3E4DB50D-D54C-4D71-A311-1789E7B8FD36}" sibTransId="{EE818FAD-6961-4328-9FAB-38861F42830B}"/>
    <dgm:cxn modelId="{FFA2A69C-E380-4EBF-AB48-75A3590C9F03}" srcId="{9615AD3A-10E3-46F0-9AB9-7D48DC9F6089}" destId="{50CF1148-1721-4353-89E1-B72484A3F617}" srcOrd="3" destOrd="0" parTransId="{644DC614-3528-4E72-8C91-C3B2012496BD}" sibTransId="{15E2F546-6646-4695-91F6-D393FB12779A}"/>
    <dgm:cxn modelId="{A2CD405C-83C3-4D36-B33B-9375C4CDA289}" type="presOf" srcId="{50CF1148-1721-4353-89E1-B72484A3F617}" destId="{A21A5D3F-9793-402B-9D53-E27D65B9A551}" srcOrd="0" destOrd="0" presId="urn:microsoft.com/office/officeart/2005/8/layout/hierarchy6"/>
    <dgm:cxn modelId="{92E73F16-A889-4BEC-99A8-05F11734B218}" type="presOf" srcId="{99BE4ED8-40D5-4E57-A88A-79C1ABCF0298}" destId="{6411CF98-9606-4DB4-92C6-B1BFC24B6C92}" srcOrd="0" destOrd="0" presId="urn:microsoft.com/office/officeart/2005/8/layout/hierarchy6"/>
    <dgm:cxn modelId="{9BA9F081-4ACA-446E-BE11-4CB25D1DBD73}" type="presOf" srcId="{66B1C703-AD1C-43BF-8A6A-DD9ECEA51222}" destId="{F65B791C-4BBE-49EA-80DE-0D938C696E16}" srcOrd="0" destOrd="0" presId="urn:microsoft.com/office/officeart/2005/8/layout/hierarchy6"/>
    <dgm:cxn modelId="{C7AF7AA3-32DA-4126-985D-1A13AA3F5ABB}" type="presOf" srcId="{3488F8FF-C37C-4541-B4D7-06E0BB08E6D1}" destId="{653537CC-806E-4C3A-9E3C-D7B0BE3F3079}" srcOrd="0" destOrd="0" presId="urn:microsoft.com/office/officeart/2005/8/layout/hierarchy6"/>
    <dgm:cxn modelId="{E0F9C343-3056-41BD-8B2E-F1B572D1FE55}" type="presOf" srcId="{35F2B1AF-9055-44D4-B83C-E84E4F64D3E7}" destId="{23DC586E-47F3-4886-8549-DF7A0E5D9D7C}" srcOrd="1" destOrd="0" presId="urn:microsoft.com/office/officeart/2005/8/layout/hierarchy6"/>
    <dgm:cxn modelId="{11BEC122-B1AE-4489-9D08-A1E66294324B}" srcId="{B86CC77F-E68B-4B80-9A9B-F8D0C35988F7}" destId="{57B9DA23-2CCE-4FE5-8F16-08CA5563C5BB}" srcOrd="0" destOrd="0" parTransId="{7F164E20-CD33-4028-84D7-C2D0E22A6B7F}" sibTransId="{2F218529-3B41-403B-9ED5-49464E020DCA}"/>
    <dgm:cxn modelId="{052F59A9-3473-4F9F-B1D2-FD8E788D2B8E}" type="presOf" srcId="{03442568-EDA2-483C-A0F0-C0BC5D7ED6E1}" destId="{0FACB7DA-C69E-4330-B515-BAA11273E044}" srcOrd="0" destOrd="0" presId="urn:microsoft.com/office/officeart/2005/8/layout/hierarchy6"/>
    <dgm:cxn modelId="{0FDBC108-F5F6-40AD-8A14-A3FAFA4C4A98}" type="presOf" srcId="{551821D0-D8F7-496A-BD18-B204D78E0CA7}" destId="{31395091-7A4A-410C-9AE6-5BE511C5DA51}" srcOrd="0" destOrd="0" presId="urn:microsoft.com/office/officeart/2005/8/layout/hierarchy6"/>
    <dgm:cxn modelId="{476824AB-DDF5-4205-A452-5CF650C2BA57}" type="presOf" srcId="{50CF1148-1721-4353-89E1-B72484A3F617}" destId="{E0EFE72E-7195-4EF8-841D-FDDA5B1FBB64}" srcOrd="1" destOrd="0" presId="urn:microsoft.com/office/officeart/2005/8/layout/hierarchy6"/>
    <dgm:cxn modelId="{4AD79074-FA5A-49E8-8937-ED38F69F3266}" type="presOf" srcId="{2A71EF29-B28B-4220-8482-3229B5FC81DB}" destId="{5DFC3D7F-2232-4FFB-9E76-CE03DA48AF2B}" srcOrd="0" destOrd="0" presId="urn:microsoft.com/office/officeart/2005/8/layout/hierarchy6"/>
    <dgm:cxn modelId="{E08FC96E-1BEF-41E0-8B58-C88134734003}" type="presOf" srcId="{35F2B1AF-9055-44D4-B83C-E84E4F64D3E7}" destId="{5A8CD430-CE2D-46BD-BE6A-5FE8D6C8C20A}" srcOrd="0" destOrd="0" presId="urn:microsoft.com/office/officeart/2005/8/layout/hierarchy6"/>
    <dgm:cxn modelId="{FDA5A1E3-5BAF-4D67-BFE8-D145FAEDC212}" type="presOf" srcId="{53ADBCA7-9AB4-4758-8797-9C526874353B}" destId="{E22CB592-4D74-41D4-A6C0-F734C924405D}" srcOrd="0" destOrd="0" presId="urn:microsoft.com/office/officeart/2005/8/layout/hierarchy6"/>
    <dgm:cxn modelId="{177EA074-E6B5-49FB-91FA-7EFF3B10FA19}" srcId="{03442568-EDA2-483C-A0F0-C0BC5D7ED6E1}" destId="{7CB437E1-E0DE-4587-94E8-73B03D15AF6B}" srcOrd="1" destOrd="0" parTransId="{3488F8FF-C37C-4541-B4D7-06E0BB08E6D1}" sibTransId="{6C4A4031-77ED-4FC4-96BB-993BE40544E2}"/>
    <dgm:cxn modelId="{0F7EA604-5269-4A2F-B9E3-962FA118EC99}" srcId="{9615AD3A-10E3-46F0-9AB9-7D48DC9F6089}" destId="{2A71EF29-B28B-4220-8482-3229B5FC81DB}" srcOrd="1" destOrd="0" parTransId="{12F2A887-37EE-405C-B9F2-889449428F41}" sibTransId="{84E904B5-BFD3-4A99-BB4E-DD24F8694A88}"/>
    <dgm:cxn modelId="{4C1E2F25-634E-4AC2-9E83-45EDA0B9791C}" srcId="{03442568-EDA2-483C-A0F0-C0BC5D7ED6E1}" destId="{B86CC77F-E68B-4B80-9A9B-F8D0C35988F7}" srcOrd="0" destOrd="0" parTransId="{53ADBCA7-9AB4-4758-8797-9C526874353B}" sibTransId="{875DB544-286D-42C4-A75F-CE1D50188FED}"/>
    <dgm:cxn modelId="{BEC43BDF-9C23-4418-951C-B0D2C7C325F4}" srcId="{9615AD3A-10E3-46F0-9AB9-7D48DC9F6089}" destId="{35F2B1AF-9055-44D4-B83C-E84E4F64D3E7}" srcOrd="2" destOrd="0" parTransId="{2842E585-2796-4760-9494-7F1924DAB1A5}" sibTransId="{9B26B096-D168-435C-A59D-80ACE472723C}"/>
    <dgm:cxn modelId="{2A9D2AA9-092A-44AE-B2F7-6B2035715010}" type="presOf" srcId="{9615AD3A-10E3-46F0-9AB9-7D48DC9F6089}" destId="{051E2800-7157-443D-B853-840F2A0E0D1E}" srcOrd="0" destOrd="0" presId="urn:microsoft.com/office/officeart/2005/8/layout/hierarchy6"/>
    <dgm:cxn modelId="{E4DB39DE-7144-4A16-8C3B-B32E447A34A8}" srcId="{7CB437E1-E0DE-4587-94E8-73B03D15AF6B}" destId="{551821D0-D8F7-496A-BD18-B204D78E0CA7}" srcOrd="0" destOrd="0" parTransId="{66B1C703-AD1C-43BF-8A6A-DD9ECEA51222}" sibTransId="{019900A4-C36C-4BF8-9A84-2A6D4D56EE2B}"/>
    <dgm:cxn modelId="{4BB5B844-0772-4465-8177-CFBB9FEF0120}" type="presOf" srcId="{7CB437E1-E0DE-4587-94E8-73B03D15AF6B}" destId="{063D6E9A-9A86-4267-954E-872A35638ED9}" srcOrd="0" destOrd="0" presId="urn:microsoft.com/office/officeart/2005/8/layout/hierarchy6"/>
    <dgm:cxn modelId="{94810C2E-AFDD-4F13-91E7-51B9B679F061}" srcId="{B86CC77F-E68B-4B80-9A9B-F8D0C35988F7}" destId="{99BE4ED8-40D5-4E57-A88A-79C1ABCF0298}" srcOrd="1" destOrd="0" parTransId="{1087DD46-776E-4947-916E-4875669994BD}" sibTransId="{DAA8DFB2-A00A-43BD-A5DC-2571B68F1365}"/>
    <dgm:cxn modelId="{C9557196-78AF-4C32-BF87-A66247717915}" type="presOf" srcId="{7F164E20-CD33-4028-84D7-C2D0E22A6B7F}" destId="{6B2BB747-7DEF-47DE-8AA1-923FC4CB47F6}" srcOrd="0" destOrd="0" presId="urn:microsoft.com/office/officeart/2005/8/layout/hierarchy6"/>
    <dgm:cxn modelId="{0E4B460A-9A18-4499-8ADA-C115210E1315}" type="presOf" srcId="{B86CC77F-E68B-4B80-9A9B-F8D0C35988F7}" destId="{97D97564-C78E-40E9-BCC9-D2C0CD6C6260}" srcOrd="0" destOrd="0" presId="urn:microsoft.com/office/officeart/2005/8/layout/hierarchy6"/>
    <dgm:cxn modelId="{911105DB-D0F5-4A0F-8276-B618C4382817}" type="presOf" srcId="{57B9DA23-2CCE-4FE5-8F16-08CA5563C5BB}" destId="{C45636DA-98F4-4320-B33A-42DC71284F15}" srcOrd="0" destOrd="0" presId="urn:microsoft.com/office/officeart/2005/8/layout/hierarchy6"/>
    <dgm:cxn modelId="{64C4FDD7-E37B-4A4D-BD45-D77169E3E9B1}" type="presParOf" srcId="{051E2800-7157-443D-B853-840F2A0E0D1E}" destId="{C72064F2-1DE0-4622-AB0B-97CFAB43B732}" srcOrd="0" destOrd="0" presId="urn:microsoft.com/office/officeart/2005/8/layout/hierarchy6"/>
    <dgm:cxn modelId="{D76A6691-09E2-42B0-8D7C-DBAA48A63D53}" type="presParOf" srcId="{C72064F2-1DE0-4622-AB0B-97CFAB43B732}" destId="{5E50DA98-C17E-444D-9FC8-1A18BB656A2F}" srcOrd="0" destOrd="0" presId="urn:microsoft.com/office/officeart/2005/8/layout/hierarchy6"/>
    <dgm:cxn modelId="{4600CDED-FF8C-4C5A-8DC4-9640E33D7718}" type="presParOf" srcId="{C72064F2-1DE0-4622-AB0B-97CFAB43B732}" destId="{91E33242-63E4-4105-B2F1-C42CB9083837}" srcOrd="1" destOrd="0" presId="urn:microsoft.com/office/officeart/2005/8/layout/hierarchy6"/>
    <dgm:cxn modelId="{0BCD6F23-8E09-46EE-A87D-80DFDF23526D}" type="presParOf" srcId="{91E33242-63E4-4105-B2F1-C42CB9083837}" destId="{8DF73944-9266-4414-87E1-8D6EC71F14E2}" srcOrd="0" destOrd="0" presId="urn:microsoft.com/office/officeart/2005/8/layout/hierarchy6"/>
    <dgm:cxn modelId="{8A86ACD2-FA36-4833-8084-48201DCA08E1}" type="presParOf" srcId="{8DF73944-9266-4414-87E1-8D6EC71F14E2}" destId="{0FACB7DA-C69E-4330-B515-BAA11273E044}" srcOrd="0" destOrd="0" presId="urn:microsoft.com/office/officeart/2005/8/layout/hierarchy6"/>
    <dgm:cxn modelId="{66E7C25E-6A50-468C-9BF9-4C789392C7F9}" type="presParOf" srcId="{8DF73944-9266-4414-87E1-8D6EC71F14E2}" destId="{1BE40DD6-0406-40B6-8A67-0DDE3C109CB6}" srcOrd="1" destOrd="0" presId="urn:microsoft.com/office/officeart/2005/8/layout/hierarchy6"/>
    <dgm:cxn modelId="{85CD8BAF-BF92-4DE9-A759-37F31AF37589}" type="presParOf" srcId="{1BE40DD6-0406-40B6-8A67-0DDE3C109CB6}" destId="{E22CB592-4D74-41D4-A6C0-F734C924405D}" srcOrd="0" destOrd="0" presId="urn:microsoft.com/office/officeart/2005/8/layout/hierarchy6"/>
    <dgm:cxn modelId="{A34C1912-A791-4CAA-863D-05C9F4815D7E}" type="presParOf" srcId="{1BE40DD6-0406-40B6-8A67-0DDE3C109CB6}" destId="{65AB0659-3A35-49F7-B9B0-0795FCFC64E1}" srcOrd="1" destOrd="0" presId="urn:microsoft.com/office/officeart/2005/8/layout/hierarchy6"/>
    <dgm:cxn modelId="{FD5BCF96-52B9-46A2-9934-8321638CD65A}" type="presParOf" srcId="{65AB0659-3A35-49F7-B9B0-0795FCFC64E1}" destId="{97D97564-C78E-40E9-BCC9-D2C0CD6C6260}" srcOrd="0" destOrd="0" presId="urn:microsoft.com/office/officeart/2005/8/layout/hierarchy6"/>
    <dgm:cxn modelId="{6A4FE43D-1147-4373-A321-E8B874721C3B}" type="presParOf" srcId="{65AB0659-3A35-49F7-B9B0-0795FCFC64E1}" destId="{4CF0F4B0-3DED-44CA-B81D-EAD25D0562DF}" srcOrd="1" destOrd="0" presId="urn:microsoft.com/office/officeart/2005/8/layout/hierarchy6"/>
    <dgm:cxn modelId="{8516323F-8003-4472-86E8-E0E1D8A16F1D}" type="presParOf" srcId="{4CF0F4B0-3DED-44CA-B81D-EAD25D0562DF}" destId="{6B2BB747-7DEF-47DE-8AA1-923FC4CB47F6}" srcOrd="0" destOrd="0" presId="urn:microsoft.com/office/officeart/2005/8/layout/hierarchy6"/>
    <dgm:cxn modelId="{14023EF3-B562-4B80-A106-04A867930819}" type="presParOf" srcId="{4CF0F4B0-3DED-44CA-B81D-EAD25D0562DF}" destId="{B15A83AD-4FEC-4E42-879C-CFF5E47FBC85}" srcOrd="1" destOrd="0" presId="urn:microsoft.com/office/officeart/2005/8/layout/hierarchy6"/>
    <dgm:cxn modelId="{E2AA34FE-D056-41A6-999F-61D98745B4DD}" type="presParOf" srcId="{B15A83AD-4FEC-4E42-879C-CFF5E47FBC85}" destId="{C45636DA-98F4-4320-B33A-42DC71284F15}" srcOrd="0" destOrd="0" presId="urn:microsoft.com/office/officeart/2005/8/layout/hierarchy6"/>
    <dgm:cxn modelId="{9F1D7B8D-2017-48FB-90FE-F3CD5074C22F}" type="presParOf" srcId="{B15A83AD-4FEC-4E42-879C-CFF5E47FBC85}" destId="{2960A1FF-731E-4DB5-B7EA-D94F57FC05A1}" srcOrd="1" destOrd="0" presId="urn:microsoft.com/office/officeart/2005/8/layout/hierarchy6"/>
    <dgm:cxn modelId="{B509DC07-B751-4F66-B095-FA9B10036494}" type="presParOf" srcId="{4CF0F4B0-3DED-44CA-B81D-EAD25D0562DF}" destId="{2793F033-C969-4E45-B68D-A88B14C53A81}" srcOrd="2" destOrd="0" presId="urn:microsoft.com/office/officeart/2005/8/layout/hierarchy6"/>
    <dgm:cxn modelId="{1DAD7F5B-59E2-43E3-AF90-2EC5E420A627}" type="presParOf" srcId="{4CF0F4B0-3DED-44CA-B81D-EAD25D0562DF}" destId="{69F2D859-5B8A-4E31-BE5F-DE3DB53FE90B}" srcOrd="3" destOrd="0" presId="urn:microsoft.com/office/officeart/2005/8/layout/hierarchy6"/>
    <dgm:cxn modelId="{43AC4BC3-00F3-4FD4-836A-60909368100C}" type="presParOf" srcId="{69F2D859-5B8A-4E31-BE5F-DE3DB53FE90B}" destId="{6411CF98-9606-4DB4-92C6-B1BFC24B6C92}" srcOrd="0" destOrd="0" presId="urn:microsoft.com/office/officeart/2005/8/layout/hierarchy6"/>
    <dgm:cxn modelId="{3A80115C-A8F8-40F6-AEAB-983CC3299206}" type="presParOf" srcId="{69F2D859-5B8A-4E31-BE5F-DE3DB53FE90B}" destId="{4FB497EA-7B74-44F8-9C38-F8CE4681EBB3}" srcOrd="1" destOrd="0" presId="urn:microsoft.com/office/officeart/2005/8/layout/hierarchy6"/>
    <dgm:cxn modelId="{1B060387-D295-41C2-81D7-1FAD48887050}" type="presParOf" srcId="{1BE40DD6-0406-40B6-8A67-0DDE3C109CB6}" destId="{653537CC-806E-4C3A-9E3C-D7B0BE3F3079}" srcOrd="2" destOrd="0" presId="urn:microsoft.com/office/officeart/2005/8/layout/hierarchy6"/>
    <dgm:cxn modelId="{FB16517F-655C-47EB-8865-D6CDD16B31B1}" type="presParOf" srcId="{1BE40DD6-0406-40B6-8A67-0DDE3C109CB6}" destId="{A3A6CB2D-F275-4AD3-99F5-C1B93E34AC31}" srcOrd="3" destOrd="0" presId="urn:microsoft.com/office/officeart/2005/8/layout/hierarchy6"/>
    <dgm:cxn modelId="{905EC66D-BBD4-4169-9EEA-8A420F518CCA}" type="presParOf" srcId="{A3A6CB2D-F275-4AD3-99F5-C1B93E34AC31}" destId="{063D6E9A-9A86-4267-954E-872A35638ED9}" srcOrd="0" destOrd="0" presId="urn:microsoft.com/office/officeart/2005/8/layout/hierarchy6"/>
    <dgm:cxn modelId="{40834F49-4982-4B29-A9DB-4B6227585774}" type="presParOf" srcId="{A3A6CB2D-F275-4AD3-99F5-C1B93E34AC31}" destId="{077B0870-4D9A-4380-B4B7-C63D84349B4D}" srcOrd="1" destOrd="0" presId="urn:microsoft.com/office/officeart/2005/8/layout/hierarchy6"/>
    <dgm:cxn modelId="{93C8621F-EC8B-4160-B1EF-37508B517802}" type="presParOf" srcId="{077B0870-4D9A-4380-B4B7-C63D84349B4D}" destId="{F65B791C-4BBE-49EA-80DE-0D938C696E16}" srcOrd="0" destOrd="0" presId="urn:microsoft.com/office/officeart/2005/8/layout/hierarchy6"/>
    <dgm:cxn modelId="{A31BC19A-A411-4F46-B161-C8E95F56A4E5}" type="presParOf" srcId="{077B0870-4D9A-4380-B4B7-C63D84349B4D}" destId="{3B111956-6992-403F-97B3-BD9D1AE75673}" srcOrd="1" destOrd="0" presId="urn:microsoft.com/office/officeart/2005/8/layout/hierarchy6"/>
    <dgm:cxn modelId="{B61CAA8C-4CBB-4A72-8E6F-C249A11D6E3B}" type="presParOf" srcId="{3B111956-6992-403F-97B3-BD9D1AE75673}" destId="{31395091-7A4A-410C-9AE6-5BE511C5DA51}" srcOrd="0" destOrd="0" presId="urn:microsoft.com/office/officeart/2005/8/layout/hierarchy6"/>
    <dgm:cxn modelId="{71333170-7931-4F88-B35C-6C7DB0234064}" type="presParOf" srcId="{3B111956-6992-403F-97B3-BD9D1AE75673}" destId="{C9D3F746-5B82-463C-AC98-A747129F8582}" srcOrd="1" destOrd="0" presId="urn:microsoft.com/office/officeart/2005/8/layout/hierarchy6"/>
    <dgm:cxn modelId="{B343B4BA-B7E2-462B-89DD-6D5F0C18C2FF}" type="presParOf" srcId="{051E2800-7157-443D-B853-840F2A0E0D1E}" destId="{066491AE-292F-47A0-BA3A-C1CBE0F703C8}" srcOrd="1" destOrd="0" presId="urn:microsoft.com/office/officeart/2005/8/layout/hierarchy6"/>
    <dgm:cxn modelId="{64459477-389B-4DE2-90E0-059C1690C6AF}" type="presParOf" srcId="{066491AE-292F-47A0-BA3A-C1CBE0F703C8}" destId="{7B9E2A46-8F62-45A0-AE77-BC15AD75F1BE}" srcOrd="0" destOrd="0" presId="urn:microsoft.com/office/officeart/2005/8/layout/hierarchy6"/>
    <dgm:cxn modelId="{51C1B0D0-36CC-479F-9E1F-43B9AD5E9581}" type="presParOf" srcId="{7B9E2A46-8F62-45A0-AE77-BC15AD75F1BE}" destId="{5DFC3D7F-2232-4FFB-9E76-CE03DA48AF2B}" srcOrd="0" destOrd="0" presId="urn:microsoft.com/office/officeart/2005/8/layout/hierarchy6"/>
    <dgm:cxn modelId="{FF82C61B-4898-44B1-A033-945575A9917D}" type="presParOf" srcId="{7B9E2A46-8F62-45A0-AE77-BC15AD75F1BE}" destId="{930C6519-DFD5-4D4C-AD8F-EACD08B73F4C}" srcOrd="1" destOrd="0" presId="urn:microsoft.com/office/officeart/2005/8/layout/hierarchy6"/>
    <dgm:cxn modelId="{BFA4A1A5-C82A-43D9-9516-7BC3E7AD63BA}" type="presParOf" srcId="{066491AE-292F-47A0-BA3A-C1CBE0F703C8}" destId="{80BDE1DA-0BFD-4C4F-B55D-DFB434D5B406}" srcOrd="1" destOrd="0" presId="urn:microsoft.com/office/officeart/2005/8/layout/hierarchy6"/>
    <dgm:cxn modelId="{2EC66E92-1C56-4C70-AECA-E909142361DF}" type="presParOf" srcId="{80BDE1DA-0BFD-4C4F-B55D-DFB434D5B406}" destId="{0FD11442-084B-414D-BDB5-1F178E6CA67B}" srcOrd="0" destOrd="0" presId="urn:microsoft.com/office/officeart/2005/8/layout/hierarchy6"/>
    <dgm:cxn modelId="{EDBAD7F3-0F12-4FC8-B986-4859B5118888}" type="presParOf" srcId="{066491AE-292F-47A0-BA3A-C1CBE0F703C8}" destId="{AA5B0816-77A5-41EC-831F-6BB24D4617AB}" srcOrd="2" destOrd="0" presId="urn:microsoft.com/office/officeart/2005/8/layout/hierarchy6"/>
    <dgm:cxn modelId="{BC21D97C-D47D-4B45-A90F-64C23C9C4F8A}" type="presParOf" srcId="{AA5B0816-77A5-41EC-831F-6BB24D4617AB}" destId="{5A8CD430-CE2D-46BD-BE6A-5FE8D6C8C20A}" srcOrd="0" destOrd="0" presId="urn:microsoft.com/office/officeart/2005/8/layout/hierarchy6"/>
    <dgm:cxn modelId="{98A75FD8-3272-4116-9FC4-B849BA05FCD5}" type="presParOf" srcId="{AA5B0816-77A5-41EC-831F-6BB24D4617AB}" destId="{23DC586E-47F3-4886-8549-DF7A0E5D9D7C}" srcOrd="1" destOrd="0" presId="urn:microsoft.com/office/officeart/2005/8/layout/hierarchy6"/>
    <dgm:cxn modelId="{5EEBD030-A0A1-4551-B9D2-84294909166A}" type="presParOf" srcId="{066491AE-292F-47A0-BA3A-C1CBE0F703C8}" destId="{4CA625A5-125A-487D-8AC4-13C783F09C52}" srcOrd="3" destOrd="0" presId="urn:microsoft.com/office/officeart/2005/8/layout/hierarchy6"/>
    <dgm:cxn modelId="{98BBAE16-0B06-40C0-8C5D-1C01A6269A22}" type="presParOf" srcId="{4CA625A5-125A-487D-8AC4-13C783F09C52}" destId="{076CEF0D-F019-43B0-A474-D7A052ED0952}" srcOrd="0" destOrd="0" presId="urn:microsoft.com/office/officeart/2005/8/layout/hierarchy6"/>
    <dgm:cxn modelId="{6A30BB91-81A0-46C9-981E-D98B0FA5C874}" type="presParOf" srcId="{066491AE-292F-47A0-BA3A-C1CBE0F703C8}" destId="{04F141F4-FFB9-4226-BAD6-DA910E73DEC5}" srcOrd="4" destOrd="0" presId="urn:microsoft.com/office/officeart/2005/8/layout/hierarchy6"/>
    <dgm:cxn modelId="{D71EAEC6-55E0-477C-B7F7-EF3596F885BF}" type="presParOf" srcId="{04F141F4-FFB9-4226-BAD6-DA910E73DEC5}" destId="{A21A5D3F-9793-402B-9D53-E27D65B9A551}" srcOrd="0" destOrd="0" presId="urn:microsoft.com/office/officeart/2005/8/layout/hierarchy6"/>
    <dgm:cxn modelId="{0AF61318-34B1-42A9-BB7C-9ED69D665FCD}" type="presParOf" srcId="{04F141F4-FFB9-4226-BAD6-DA910E73DEC5}" destId="{E0EFE72E-7195-4EF8-841D-FDDA5B1FBB64}"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B7E9CE-156B-4920-A30E-029BC7A2E45D}" type="doc">
      <dgm:prSet loTypeId="urn:microsoft.com/office/officeart/2005/8/layout/process4" loCatId="process" qsTypeId="urn:microsoft.com/office/officeart/2005/8/quickstyle/simple1" qsCatId="simple" csTypeId="urn:microsoft.com/office/officeart/2005/8/colors/colorful2" csCatId="colorful" phldr="1"/>
      <dgm:spPr/>
      <dgm:t>
        <a:bodyPr/>
        <a:lstStyle/>
        <a:p>
          <a:endParaRPr lang="en-US"/>
        </a:p>
      </dgm:t>
    </dgm:pt>
    <dgm:pt modelId="{CAFA5F61-E092-40AF-A07B-9C563468766E}">
      <dgm:prSet phldrT="[Text]"/>
      <dgm:spPr/>
      <dgm:t>
        <a:bodyPr/>
        <a:lstStyle/>
        <a:p>
          <a:r>
            <a:rPr lang="en-US" dirty="0"/>
            <a:t>Item1</a:t>
          </a:r>
        </a:p>
      </dgm:t>
    </dgm:pt>
    <dgm:pt modelId="{A0DA91F0-536B-4DF9-9E43-909111A25528}" type="parTrans" cxnId="{A1F37947-B7B8-4AB8-95DA-C36028EB4001}">
      <dgm:prSet/>
      <dgm:spPr/>
      <dgm:t>
        <a:bodyPr/>
        <a:lstStyle/>
        <a:p>
          <a:endParaRPr lang="en-US"/>
        </a:p>
      </dgm:t>
    </dgm:pt>
    <dgm:pt modelId="{7FDEEE0A-C25A-454A-8DE1-FF67279D0590}" type="sibTrans" cxnId="{A1F37947-B7B8-4AB8-95DA-C36028EB4001}">
      <dgm:prSet/>
      <dgm:spPr/>
      <dgm:t>
        <a:bodyPr/>
        <a:lstStyle/>
        <a:p>
          <a:endParaRPr lang="en-US"/>
        </a:p>
      </dgm:t>
    </dgm:pt>
    <dgm:pt modelId="{17124A6A-B55A-495B-8752-C4AF68F8E72E}">
      <dgm:prSet phldrT="[Text]"/>
      <dgm:spPr/>
      <dgm:t>
        <a:bodyPr/>
        <a:lstStyle/>
        <a:p>
          <a:r>
            <a:rPr lang="en-US" dirty="0"/>
            <a:t>Item2</a:t>
          </a:r>
        </a:p>
      </dgm:t>
    </dgm:pt>
    <dgm:pt modelId="{4231A4E3-C4FA-47E0-94FF-5B15350978D0}" type="parTrans" cxnId="{9804C389-DEA7-4792-A223-2482758C59EC}">
      <dgm:prSet/>
      <dgm:spPr/>
      <dgm:t>
        <a:bodyPr/>
        <a:lstStyle/>
        <a:p>
          <a:endParaRPr lang="en-US"/>
        </a:p>
      </dgm:t>
    </dgm:pt>
    <dgm:pt modelId="{4BD6577E-8005-4E3B-8963-DC65EC432AD2}" type="sibTrans" cxnId="{9804C389-DEA7-4792-A223-2482758C59EC}">
      <dgm:prSet/>
      <dgm:spPr/>
      <dgm:t>
        <a:bodyPr/>
        <a:lstStyle/>
        <a:p>
          <a:endParaRPr lang="en-US"/>
        </a:p>
      </dgm:t>
    </dgm:pt>
    <dgm:pt modelId="{E7CCCF2C-9CA3-4251-B8CF-F52B5C0C78EB}">
      <dgm:prSet phldrT="[Text]"/>
      <dgm:spPr/>
      <dgm:t>
        <a:bodyPr/>
        <a:lstStyle/>
        <a:p>
          <a:r>
            <a:rPr lang="en-US" dirty="0"/>
            <a:t>Item3</a:t>
          </a:r>
        </a:p>
      </dgm:t>
    </dgm:pt>
    <dgm:pt modelId="{EBB22D92-5251-475F-AA1F-40ED4625612E}" type="parTrans" cxnId="{C9391104-224F-4A07-BD3E-0BDA4917984D}">
      <dgm:prSet/>
      <dgm:spPr/>
      <dgm:t>
        <a:bodyPr/>
        <a:lstStyle/>
        <a:p>
          <a:endParaRPr lang="en-US"/>
        </a:p>
      </dgm:t>
    </dgm:pt>
    <dgm:pt modelId="{52573818-8EC3-4932-B111-2B857E320737}" type="sibTrans" cxnId="{C9391104-224F-4A07-BD3E-0BDA4917984D}">
      <dgm:prSet/>
      <dgm:spPr/>
      <dgm:t>
        <a:bodyPr/>
        <a:lstStyle/>
        <a:p>
          <a:endParaRPr lang="en-US"/>
        </a:p>
      </dgm:t>
    </dgm:pt>
    <dgm:pt modelId="{A0DAB7FF-D500-499A-8A04-863D7D51D5C2}">
      <dgm:prSet phldrT="[Text]"/>
      <dgm:spPr/>
      <dgm:t>
        <a:bodyPr/>
        <a:lstStyle/>
        <a:p>
          <a:r>
            <a:rPr lang="en-US" dirty="0"/>
            <a:t>Item4</a:t>
          </a:r>
        </a:p>
      </dgm:t>
    </dgm:pt>
    <dgm:pt modelId="{DB916EAF-07B6-4091-A21B-E864B5C2C851}" type="parTrans" cxnId="{6DEA4161-0D18-4459-9679-2D52F9CD7AE3}">
      <dgm:prSet/>
      <dgm:spPr/>
      <dgm:t>
        <a:bodyPr/>
        <a:lstStyle/>
        <a:p>
          <a:endParaRPr lang="en-US"/>
        </a:p>
      </dgm:t>
    </dgm:pt>
    <dgm:pt modelId="{6514D2D7-CDA4-45F4-8126-B1AC5B29598B}" type="sibTrans" cxnId="{6DEA4161-0D18-4459-9679-2D52F9CD7AE3}">
      <dgm:prSet/>
      <dgm:spPr/>
      <dgm:t>
        <a:bodyPr/>
        <a:lstStyle/>
        <a:p>
          <a:endParaRPr lang="en-US"/>
        </a:p>
      </dgm:t>
    </dgm:pt>
    <dgm:pt modelId="{C00A9D98-DD8A-472D-A026-E3628BC2B925}" type="pres">
      <dgm:prSet presAssocID="{18B7E9CE-156B-4920-A30E-029BC7A2E45D}" presName="Name0" presStyleCnt="0">
        <dgm:presLayoutVars>
          <dgm:dir/>
          <dgm:animLvl val="lvl"/>
          <dgm:resizeHandles val="exact"/>
        </dgm:presLayoutVars>
      </dgm:prSet>
      <dgm:spPr/>
      <dgm:t>
        <a:bodyPr/>
        <a:lstStyle/>
        <a:p>
          <a:endParaRPr lang="en-US"/>
        </a:p>
      </dgm:t>
    </dgm:pt>
    <dgm:pt modelId="{91B2D724-B0D5-4839-8C19-737835F31CFB}" type="pres">
      <dgm:prSet presAssocID="{A0DAB7FF-D500-499A-8A04-863D7D51D5C2}" presName="boxAndChildren" presStyleCnt="0"/>
      <dgm:spPr/>
      <dgm:t>
        <a:bodyPr/>
        <a:lstStyle/>
        <a:p>
          <a:endParaRPr lang="de-DE"/>
        </a:p>
      </dgm:t>
    </dgm:pt>
    <dgm:pt modelId="{17F8065D-7ECF-445E-83C9-4B75BED5CB13}" type="pres">
      <dgm:prSet presAssocID="{A0DAB7FF-D500-499A-8A04-863D7D51D5C2}" presName="parentTextBox" presStyleLbl="node1" presStyleIdx="0" presStyleCnt="4"/>
      <dgm:spPr/>
      <dgm:t>
        <a:bodyPr/>
        <a:lstStyle/>
        <a:p>
          <a:endParaRPr lang="en-US"/>
        </a:p>
      </dgm:t>
    </dgm:pt>
    <dgm:pt modelId="{FA843C87-EF81-4B77-8FEC-B66A77973943}" type="pres">
      <dgm:prSet presAssocID="{52573818-8EC3-4932-B111-2B857E320737}" presName="sp" presStyleCnt="0"/>
      <dgm:spPr/>
      <dgm:t>
        <a:bodyPr/>
        <a:lstStyle/>
        <a:p>
          <a:endParaRPr lang="de-DE"/>
        </a:p>
      </dgm:t>
    </dgm:pt>
    <dgm:pt modelId="{2CC0BE9D-83F7-4934-B5F6-FDC0D4D49DE5}" type="pres">
      <dgm:prSet presAssocID="{E7CCCF2C-9CA3-4251-B8CF-F52B5C0C78EB}" presName="arrowAndChildren" presStyleCnt="0"/>
      <dgm:spPr/>
      <dgm:t>
        <a:bodyPr/>
        <a:lstStyle/>
        <a:p>
          <a:endParaRPr lang="de-DE"/>
        </a:p>
      </dgm:t>
    </dgm:pt>
    <dgm:pt modelId="{4A1FB346-C85B-4266-88DA-073F4DA039BB}" type="pres">
      <dgm:prSet presAssocID="{E7CCCF2C-9CA3-4251-B8CF-F52B5C0C78EB}" presName="parentTextArrow" presStyleLbl="node1" presStyleIdx="1" presStyleCnt="4"/>
      <dgm:spPr/>
      <dgm:t>
        <a:bodyPr/>
        <a:lstStyle/>
        <a:p>
          <a:endParaRPr lang="en-US"/>
        </a:p>
      </dgm:t>
    </dgm:pt>
    <dgm:pt modelId="{5195A168-7F10-4EC5-9D2D-721A92F6B701}" type="pres">
      <dgm:prSet presAssocID="{4BD6577E-8005-4E3B-8963-DC65EC432AD2}" presName="sp" presStyleCnt="0"/>
      <dgm:spPr/>
      <dgm:t>
        <a:bodyPr/>
        <a:lstStyle/>
        <a:p>
          <a:endParaRPr lang="de-DE"/>
        </a:p>
      </dgm:t>
    </dgm:pt>
    <dgm:pt modelId="{D9CA4E26-0759-4081-87C2-2605BC2597FB}" type="pres">
      <dgm:prSet presAssocID="{17124A6A-B55A-495B-8752-C4AF68F8E72E}" presName="arrowAndChildren" presStyleCnt="0"/>
      <dgm:spPr/>
      <dgm:t>
        <a:bodyPr/>
        <a:lstStyle/>
        <a:p>
          <a:endParaRPr lang="de-DE"/>
        </a:p>
      </dgm:t>
    </dgm:pt>
    <dgm:pt modelId="{59FD2E28-16E6-48B3-BBC3-FF0E06F15426}" type="pres">
      <dgm:prSet presAssocID="{17124A6A-B55A-495B-8752-C4AF68F8E72E}" presName="parentTextArrow" presStyleLbl="node1" presStyleIdx="2" presStyleCnt="4"/>
      <dgm:spPr/>
      <dgm:t>
        <a:bodyPr/>
        <a:lstStyle/>
        <a:p>
          <a:endParaRPr lang="en-US"/>
        </a:p>
      </dgm:t>
    </dgm:pt>
    <dgm:pt modelId="{C1649E84-2478-45A4-8793-B16E75601609}" type="pres">
      <dgm:prSet presAssocID="{7FDEEE0A-C25A-454A-8DE1-FF67279D0590}" presName="sp" presStyleCnt="0"/>
      <dgm:spPr/>
      <dgm:t>
        <a:bodyPr/>
        <a:lstStyle/>
        <a:p>
          <a:endParaRPr lang="de-DE"/>
        </a:p>
      </dgm:t>
    </dgm:pt>
    <dgm:pt modelId="{D1A1B6B1-2664-44F8-B796-DF8E53C9F006}" type="pres">
      <dgm:prSet presAssocID="{CAFA5F61-E092-40AF-A07B-9C563468766E}" presName="arrowAndChildren" presStyleCnt="0"/>
      <dgm:spPr/>
      <dgm:t>
        <a:bodyPr/>
        <a:lstStyle/>
        <a:p>
          <a:endParaRPr lang="de-DE"/>
        </a:p>
      </dgm:t>
    </dgm:pt>
    <dgm:pt modelId="{4AC7EA0C-F62B-441A-91DC-C32AA79B9840}" type="pres">
      <dgm:prSet presAssocID="{CAFA5F61-E092-40AF-A07B-9C563468766E}" presName="parentTextArrow" presStyleLbl="node1" presStyleIdx="3" presStyleCnt="4"/>
      <dgm:spPr/>
      <dgm:t>
        <a:bodyPr/>
        <a:lstStyle/>
        <a:p>
          <a:endParaRPr lang="en-US"/>
        </a:p>
      </dgm:t>
    </dgm:pt>
  </dgm:ptLst>
  <dgm:cxnLst>
    <dgm:cxn modelId="{DF6FF1F0-749A-4D4B-8DFD-F77CB47A7AC9}" type="presOf" srcId="{A0DAB7FF-D500-499A-8A04-863D7D51D5C2}" destId="{17F8065D-7ECF-445E-83C9-4B75BED5CB13}" srcOrd="0" destOrd="0" presId="urn:microsoft.com/office/officeart/2005/8/layout/process4"/>
    <dgm:cxn modelId="{4ADB4625-6867-4A90-B2AA-2E100271CDF1}" type="presOf" srcId="{18B7E9CE-156B-4920-A30E-029BC7A2E45D}" destId="{C00A9D98-DD8A-472D-A026-E3628BC2B925}" srcOrd="0" destOrd="0" presId="urn:microsoft.com/office/officeart/2005/8/layout/process4"/>
    <dgm:cxn modelId="{C9391104-224F-4A07-BD3E-0BDA4917984D}" srcId="{18B7E9CE-156B-4920-A30E-029BC7A2E45D}" destId="{E7CCCF2C-9CA3-4251-B8CF-F52B5C0C78EB}" srcOrd="2" destOrd="0" parTransId="{EBB22D92-5251-475F-AA1F-40ED4625612E}" sibTransId="{52573818-8EC3-4932-B111-2B857E320737}"/>
    <dgm:cxn modelId="{9804C389-DEA7-4792-A223-2482758C59EC}" srcId="{18B7E9CE-156B-4920-A30E-029BC7A2E45D}" destId="{17124A6A-B55A-495B-8752-C4AF68F8E72E}" srcOrd="1" destOrd="0" parTransId="{4231A4E3-C4FA-47E0-94FF-5B15350978D0}" sibTransId="{4BD6577E-8005-4E3B-8963-DC65EC432AD2}"/>
    <dgm:cxn modelId="{A1F37947-B7B8-4AB8-95DA-C36028EB4001}" srcId="{18B7E9CE-156B-4920-A30E-029BC7A2E45D}" destId="{CAFA5F61-E092-40AF-A07B-9C563468766E}" srcOrd="0" destOrd="0" parTransId="{A0DA91F0-536B-4DF9-9E43-909111A25528}" sibTransId="{7FDEEE0A-C25A-454A-8DE1-FF67279D0590}"/>
    <dgm:cxn modelId="{6DEA4161-0D18-4459-9679-2D52F9CD7AE3}" srcId="{18B7E9CE-156B-4920-A30E-029BC7A2E45D}" destId="{A0DAB7FF-D500-499A-8A04-863D7D51D5C2}" srcOrd="3" destOrd="0" parTransId="{DB916EAF-07B6-4091-A21B-E864B5C2C851}" sibTransId="{6514D2D7-CDA4-45F4-8126-B1AC5B29598B}"/>
    <dgm:cxn modelId="{F35CFA00-87EF-4594-A153-887F613D8F7A}" type="presOf" srcId="{E7CCCF2C-9CA3-4251-B8CF-F52B5C0C78EB}" destId="{4A1FB346-C85B-4266-88DA-073F4DA039BB}" srcOrd="0" destOrd="0" presId="urn:microsoft.com/office/officeart/2005/8/layout/process4"/>
    <dgm:cxn modelId="{B3AF490D-BF60-4AE3-8700-F5328EF2BAAF}" type="presOf" srcId="{CAFA5F61-E092-40AF-A07B-9C563468766E}" destId="{4AC7EA0C-F62B-441A-91DC-C32AA79B9840}" srcOrd="0" destOrd="0" presId="urn:microsoft.com/office/officeart/2005/8/layout/process4"/>
    <dgm:cxn modelId="{A51B1280-0AC1-484A-9181-272D9893ADE8}" type="presOf" srcId="{17124A6A-B55A-495B-8752-C4AF68F8E72E}" destId="{59FD2E28-16E6-48B3-BBC3-FF0E06F15426}" srcOrd="0" destOrd="0" presId="urn:microsoft.com/office/officeart/2005/8/layout/process4"/>
    <dgm:cxn modelId="{90CA5EE6-2B3F-417D-B35A-CCC958BB37EB}" type="presParOf" srcId="{C00A9D98-DD8A-472D-A026-E3628BC2B925}" destId="{91B2D724-B0D5-4839-8C19-737835F31CFB}" srcOrd="0" destOrd="0" presId="urn:microsoft.com/office/officeart/2005/8/layout/process4"/>
    <dgm:cxn modelId="{D851546B-0081-48E9-BA07-5353C36D76CF}" type="presParOf" srcId="{91B2D724-B0D5-4839-8C19-737835F31CFB}" destId="{17F8065D-7ECF-445E-83C9-4B75BED5CB13}" srcOrd="0" destOrd="0" presId="urn:microsoft.com/office/officeart/2005/8/layout/process4"/>
    <dgm:cxn modelId="{45FA864E-B1E1-4072-8F6F-AE843F6AD80F}" type="presParOf" srcId="{C00A9D98-DD8A-472D-A026-E3628BC2B925}" destId="{FA843C87-EF81-4B77-8FEC-B66A77973943}" srcOrd="1" destOrd="0" presId="urn:microsoft.com/office/officeart/2005/8/layout/process4"/>
    <dgm:cxn modelId="{449652E7-F739-4FF0-B6C7-BE730B974676}" type="presParOf" srcId="{C00A9D98-DD8A-472D-A026-E3628BC2B925}" destId="{2CC0BE9D-83F7-4934-B5F6-FDC0D4D49DE5}" srcOrd="2" destOrd="0" presId="urn:microsoft.com/office/officeart/2005/8/layout/process4"/>
    <dgm:cxn modelId="{B45070AD-E40B-4B90-B8AA-2EAED94C84AA}" type="presParOf" srcId="{2CC0BE9D-83F7-4934-B5F6-FDC0D4D49DE5}" destId="{4A1FB346-C85B-4266-88DA-073F4DA039BB}" srcOrd="0" destOrd="0" presId="urn:microsoft.com/office/officeart/2005/8/layout/process4"/>
    <dgm:cxn modelId="{D41F09C6-F86B-4781-ABA4-BE9FB47F3AF6}" type="presParOf" srcId="{C00A9D98-DD8A-472D-A026-E3628BC2B925}" destId="{5195A168-7F10-4EC5-9D2D-721A92F6B701}" srcOrd="3" destOrd="0" presId="urn:microsoft.com/office/officeart/2005/8/layout/process4"/>
    <dgm:cxn modelId="{3F7DB93F-2B62-4386-BAC2-7E9048BD1BB2}" type="presParOf" srcId="{C00A9D98-DD8A-472D-A026-E3628BC2B925}" destId="{D9CA4E26-0759-4081-87C2-2605BC2597FB}" srcOrd="4" destOrd="0" presId="urn:microsoft.com/office/officeart/2005/8/layout/process4"/>
    <dgm:cxn modelId="{BE1EB085-4778-47B4-9CF1-91BEE4271C9F}" type="presParOf" srcId="{D9CA4E26-0759-4081-87C2-2605BC2597FB}" destId="{59FD2E28-16E6-48B3-BBC3-FF0E06F15426}" srcOrd="0" destOrd="0" presId="urn:microsoft.com/office/officeart/2005/8/layout/process4"/>
    <dgm:cxn modelId="{1A52D834-CED9-4E4C-8997-D5FD10DB7BD7}" type="presParOf" srcId="{C00A9D98-DD8A-472D-A026-E3628BC2B925}" destId="{C1649E84-2478-45A4-8793-B16E75601609}" srcOrd="5" destOrd="0" presId="urn:microsoft.com/office/officeart/2005/8/layout/process4"/>
    <dgm:cxn modelId="{34E929A8-13A8-4A93-9E47-1BE78A485410}" type="presParOf" srcId="{C00A9D98-DD8A-472D-A026-E3628BC2B925}" destId="{D1A1B6B1-2664-44F8-B796-DF8E53C9F006}" srcOrd="6" destOrd="0" presId="urn:microsoft.com/office/officeart/2005/8/layout/process4"/>
    <dgm:cxn modelId="{86135D83-735A-4801-96DF-C4DA3E0663A8}" type="presParOf" srcId="{D1A1B6B1-2664-44F8-B796-DF8E53C9F006}" destId="{4AC7EA0C-F62B-441A-91DC-C32AA79B984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1A5D3F-9793-402B-9D53-E27D65B9A551}">
      <dsp:nvSpPr>
        <dsp:cNvPr id="0" name=""/>
        <dsp:cNvSpPr/>
      </dsp:nvSpPr>
      <dsp:spPr>
        <a:xfrm>
          <a:off x="0" y="2985537"/>
          <a:ext cx="6768752" cy="1021922"/>
        </a:xfrm>
        <a:prstGeom prst="roundRect">
          <a:avLst>
            <a:gd name="adj" fmla="val 10000"/>
          </a:avLst>
        </a:prstGeom>
        <a:solidFill>
          <a:schemeClr val="accent2">
            <a:tint val="40000"/>
            <a:hueOff val="0"/>
            <a:satOff val="0"/>
            <a:lumOff val="0"/>
            <a:alphaOff val="0"/>
          </a:schemeClr>
        </a:soli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dsp:spPr>
      <dsp:style>
        <a:lnRef idx="0">
          <a:scrgbClr r="0" g="0" b="0"/>
        </a:lnRef>
        <a:fillRef idx="1">
          <a:scrgbClr r="0" g="0" b="0"/>
        </a:fillRef>
        <a:effectRef idx="2">
          <a:scrgbClr r="0" g="0" b="0"/>
        </a:effectRef>
        <a:fontRef idx="minor"/>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a:t>Level 2</a:t>
          </a:r>
        </a:p>
      </dsp:txBody>
      <dsp:txXfrm>
        <a:off x="0" y="2985537"/>
        <a:ext cx="2030625" cy="1021922"/>
      </dsp:txXfrm>
    </dsp:sp>
    <dsp:sp modelId="{5A8CD430-CE2D-46BD-BE6A-5FE8D6C8C20A}">
      <dsp:nvSpPr>
        <dsp:cNvPr id="0" name=""/>
        <dsp:cNvSpPr/>
      </dsp:nvSpPr>
      <dsp:spPr>
        <a:xfrm>
          <a:off x="0" y="1793294"/>
          <a:ext cx="6768752" cy="1021922"/>
        </a:xfrm>
        <a:prstGeom prst="roundRect">
          <a:avLst>
            <a:gd name="adj" fmla="val 10000"/>
          </a:avLst>
        </a:prstGeom>
        <a:solidFill>
          <a:schemeClr val="accent2">
            <a:tint val="40000"/>
            <a:hueOff val="0"/>
            <a:satOff val="0"/>
            <a:lumOff val="0"/>
            <a:alphaOff val="0"/>
          </a:schemeClr>
        </a:soli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dsp:spPr>
      <dsp:style>
        <a:lnRef idx="0">
          <a:scrgbClr r="0" g="0" b="0"/>
        </a:lnRef>
        <a:fillRef idx="1">
          <a:scrgbClr r="0" g="0" b="0"/>
        </a:fillRef>
        <a:effectRef idx="2">
          <a:scrgbClr r="0" g="0" b="0"/>
        </a:effectRef>
        <a:fontRef idx="minor"/>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a:t>Level 1</a:t>
          </a:r>
        </a:p>
      </dsp:txBody>
      <dsp:txXfrm>
        <a:off x="0" y="1793294"/>
        <a:ext cx="2030625" cy="1021922"/>
      </dsp:txXfrm>
    </dsp:sp>
    <dsp:sp modelId="{5DFC3D7F-2232-4FFB-9E76-CE03DA48AF2B}">
      <dsp:nvSpPr>
        <dsp:cNvPr id="0" name=""/>
        <dsp:cNvSpPr/>
      </dsp:nvSpPr>
      <dsp:spPr>
        <a:xfrm>
          <a:off x="0" y="601051"/>
          <a:ext cx="6768752" cy="1021922"/>
        </a:xfrm>
        <a:prstGeom prst="roundRect">
          <a:avLst>
            <a:gd name="adj" fmla="val 10000"/>
          </a:avLst>
        </a:prstGeom>
        <a:solidFill>
          <a:schemeClr val="accent2">
            <a:tint val="40000"/>
            <a:hueOff val="0"/>
            <a:satOff val="0"/>
            <a:lumOff val="0"/>
            <a:alphaOff val="0"/>
          </a:schemeClr>
        </a:soli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dsp:spPr>
      <dsp:style>
        <a:lnRef idx="0">
          <a:scrgbClr r="0" g="0" b="0"/>
        </a:lnRef>
        <a:fillRef idx="1">
          <a:scrgbClr r="0" g="0" b="0"/>
        </a:fillRef>
        <a:effectRef idx="2">
          <a:scrgbClr r="0" g="0" b="0"/>
        </a:effectRef>
        <a:fontRef idx="minor"/>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a:t>Level 0</a:t>
          </a:r>
        </a:p>
      </dsp:txBody>
      <dsp:txXfrm>
        <a:off x="0" y="601051"/>
        <a:ext cx="2030625" cy="1021922"/>
      </dsp:txXfrm>
    </dsp:sp>
    <dsp:sp modelId="{0FACB7DA-C69E-4330-B515-BAA11273E044}">
      <dsp:nvSpPr>
        <dsp:cNvPr id="0" name=""/>
        <dsp:cNvSpPr/>
      </dsp:nvSpPr>
      <dsp:spPr>
        <a:xfrm>
          <a:off x="4108455" y="686211"/>
          <a:ext cx="1277403" cy="85160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a:t>root</a:t>
          </a:r>
        </a:p>
      </dsp:txBody>
      <dsp:txXfrm>
        <a:off x="4133398" y="711154"/>
        <a:ext cx="1227517" cy="801716"/>
      </dsp:txXfrm>
    </dsp:sp>
    <dsp:sp modelId="{E22CB592-4D74-41D4-A6C0-F734C924405D}">
      <dsp:nvSpPr>
        <dsp:cNvPr id="0" name=""/>
        <dsp:cNvSpPr/>
      </dsp:nvSpPr>
      <dsp:spPr>
        <a:xfrm>
          <a:off x="3501688" y="1537813"/>
          <a:ext cx="1245468" cy="340640"/>
        </a:xfrm>
        <a:custGeom>
          <a:avLst/>
          <a:gdLst/>
          <a:ahLst/>
          <a:cxnLst/>
          <a:rect l="0" t="0" r="0" b="0"/>
          <a:pathLst>
            <a:path>
              <a:moveTo>
                <a:pt x="1245468" y="0"/>
              </a:moveTo>
              <a:lnTo>
                <a:pt x="1245468" y="170320"/>
              </a:lnTo>
              <a:lnTo>
                <a:pt x="0" y="170320"/>
              </a:lnTo>
              <a:lnTo>
                <a:pt x="0" y="34064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D97564-C78E-40E9-BCC9-D2C0CD6C6260}">
      <dsp:nvSpPr>
        <dsp:cNvPr id="0" name=""/>
        <dsp:cNvSpPr/>
      </dsp:nvSpPr>
      <dsp:spPr>
        <a:xfrm>
          <a:off x="2862987" y="1878454"/>
          <a:ext cx="1277403" cy="851602"/>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a:t>child a</a:t>
          </a:r>
        </a:p>
      </dsp:txBody>
      <dsp:txXfrm>
        <a:off x="2887930" y="1903397"/>
        <a:ext cx="1227517" cy="801716"/>
      </dsp:txXfrm>
    </dsp:sp>
    <dsp:sp modelId="{6B2BB747-7DEF-47DE-8AA1-923FC4CB47F6}">
      <dsp:nvSpPr>
        <dsp:cNvPr id="0" name=""/>
        <dsp:cNvSpPr/>
      </dsp:nvSpPr>
      <dsp:spPr>
        <a:xfrm>
          <a:off x="2671376" y="2730057"/>
          <a:ext cx="830312" cy="340640"/>
        </a:xfrm>
        <a:custGeom>
          <a:avLst/>
          <a:gdLst/>
          <a:ahLst/>
          <a:cxnLst/>
          <a:rect l="0" t="0" r="0" b="0"/>
          <a:pathLst>
            <a:path>
              <a:moveTo>
                <a:pt x="830312" y="0"/>
              </a:moveTo>
              <a:lnTo>
                <a:pt x="830312" y="170320"/>
              </a:lnTo>
              <a:lnTo>
                <a:pt x="0" y="170320"/>
              </a:lnTo>
              <a:lnTo>
                <a:pt x="0" y="34064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5636DA-98F4-4320-B33A-42DC71284F15}">
      <dsp:nvSpPr>
        <dsp:cNvPr id="0" name=""/>
        <dsp:cNvSpPr/>
      </dsp:nvSpPr>
      <dsp:spPr>
        <a:xfrm>
          <a:off x="2032674" y="3070698"/>
          <a:ext cx="1277403" cy="851602"/>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a:t>leaf</a:t>
          </a:r>
        </a:p>
      </dsp:txBody>
      <dsp:txXfrm>
        <a:off x="2057617" y="3095641"/>
        <a:ext cx="1227517" cy="801716"/>
      </dsp:txXfrm>
    </dsp:sp>
    <dsp:sp modelId="{2793F033-C969-4E45-B68D-A88B14C53A81}">
      <dsp:nvSpPr>
        <dsp:cNvPr id="0" name=""/>
        <dsp:cNvSpPr/>
      </dsp:nvSpPr>
      <dsp:spPr>
        <a:xfrm>
          <a:off x="3501688" y="2730057"/>
          <a:ext cx="830312" cy="340640"/>
        </a:xfrm>
        <a:custGeom>
          <a:avLst/>
          <a:gdLst/>
          <a:ahLst/>
          <a:cxnLst/>
          <a:rect l="0" t="0" r="0" b="0"/>
          <a:pathLst>
            <a:path>
              <a:moveTo>
                <a:pt x="0" y="0"/>
              </a:moveTo>
              <a:lnTo>
                <a:pt x="0" y="170320"/>
              </a:lnTo>
              <a:lnTo>
                <a:pt x="830312" y="170320"/>
              </a:lnTo>
              <a:lnTo>
                <a:pt x="830312" y="34064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11CF98-9606-4DB4-92C6-B1BFC24B6C92}">
      <dsp:nvSpPr>
        <dsp:cNvPr id="0" name=""/>
        <dsp:cNvSpPr/>
      </dsp:nvSpPr>
      <dsp:spPr>
        <a:xfrm>
          <a:off x="3693299" y="3070698"/>
          <a:ext cx="1277403" cy="851602"/>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a:t>leaf</a:t>
          </a:r>
        </a:p>
      </dsp:txBody>
      <dsp:txXfrm>
        <a:off x="3718242" y="3095641"/>
        <a:ext cx="1227517" cy="801716"/>
      </dsp:txXfrm>
    </dsp:sp>
    <dsp:sp modelId="{653537CC-806E-4C3A-9E3C-D7B0BE3F3079}">
      <dsp:nvSpPr>
        <dsp:cNvPr id="0" name=""/>
        <dsp:cNvSpPr/>
      </dsp:nvSpPr>
      <dsp:spPr>
        <a:xfrm>
          <a:off x="4747157" y="1537813"/>
          <a:ext cx="1245468" cy="340640"/>
        </a:xfrm>
        <a:custGeom>
          <a:avLst/>
          <a:gdLst/>
          <a:ahLst/>
          <a:cxnLst/>
          <a:rect l="0" t="0" r="0" b="0"/>
          <a:pathLst>
            <a:path>
              <a:moveTo>
                <a:pt x="0" y="0"/>
              </a:moveTo>
              <a:lnTo>
                <a:pt x="0" y="170320"/>
              </a:lnTo>
              <a:lnTo>
                <a:pt x="1245468" y="170320"/>
              </a:lnTo>
              <a:lnTo>
                <a:pt x="1245468" y="34064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3D6E9A-9A86-4267-954E-872A35638ED9}">
      <dsp:nvSpPr>
        <dsp:cNvPr id="0" name=""/>
        <dsp:cNvSpPr/>
      </dsp:nvSpPr>
      <dsp:spPr>
        <a:xfrm>
          <a:off x="5353924" y="1878454"/>
          <a:ext cx="1277403" cy="851602"/>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a:t>child b</a:t>
          </a:r>
        </a:p>
      </dsp:txBody>
      <dsp:txXfrm>
        <a:off x="5378867" y="1903397"/>
        <a:ext cx="1227517" cy="801716"/>
      </dsp:txXfrm>
    </dsp:sp>
    <dsp:sp modelId="{F65B791C-4BBE-49EA-80DE-0D938C696E16}">
      <dsp:nvSpPr>
        <dsp:cNvPr id="0" name=""/>
        <dsp:cNvSpPr/>
      </dsp:nvSpPr>
      <dsp:spPr>
        <a:xfrm>
          <a:off x="5946906" y="2730057"/>
          <a:ext cx="91440" cy="340640"/>
        </a:xfrm>
        <a:custGeom>
          <a:avLst/>
          <a:gdLst/>
          <a:ahLst/>
          <a:cxnLst/>
          <a:rect l="0" t="0" r="0" b="0"/>
          <a:pathLst>
            <a:path>
              <a:moveTo>
                <a:pt x="45720" y="0"/>
              </a:moveTo>
              <a:lnTo>
                <a:pt x="45720" y="34064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395091-7A4A-410C-9AE6-5BE511C5DA51}">
      <dsp:nvSpPr>
        <dsp:cNvPr id="0" name=""/>
        <dsp:cNvSpPr/>
      </dsp:nvSpPr>
      <dsp:spPr>
        <a:xfrm>
          <a:off x="5353924" y="3070698"/>
          <a:ext cx="1277403" cy="851602"/>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a:t>leaf</a:t>
          </a:r>
        </a:p>
      </dsp:txBody>
      <dsp:txXfrm>
        <a:off x="5378867" y="3095641"/>
        <a:ext cx="1227517" cy="8017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F8065D-7ECF-445E-83C9-4B75BED5CB13}">
      <dsp:nvSpPr>
        <dsp:cNvPr id="0" name=""/>
        <dsp:cNvSpPr/>
      </dsp:nvSpPr>
      <dsp:spPr>
        <a:xfrm>
          <a:off x="0" y="2598735"/>
          <a:ext cx="5112567" cy="56853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t>Item4</a:t>
          </a:r>
        </a:p>
      </dsp:txBody>
      <dsp:txXfrm>
        <a:off x="0" y="2598735"/>
        <a:ext cx="5112567" cy="568539"/>
      </dsp:txXfrm>
    </dsp:sp>
    <dsp:sp modelId="{4A1FB346-C85B-4266-88DA-073F4DA039BB}">
      <dsp:nvSpPr>
        <dsp:cNvPr id="0" name=""/>
        <dsp:cNvSpPr/>
      </dsp:nvSpPr>
      <dsp:spPr>
        <a:xfrm rot="10800000">
          <a:off x="0" y="1732849"/>
          <a:ext cx="5112567" cy="874414"/>
        </a:xfrm>
        <a:prstGeom prst="upArrowCallout">
          <a:avLst/>
        </a:prstGeom>
        <a:solidFill>
          <a:schemeClr val="accent2">
            <a:hueOff val="-1545480"/>
            <a:satOff val="-10458"/>
            <a:lumOff val="123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t>Item3</a:t>
          </a:r>
        </a:p>
      </dsp:txBody>
      <dsp:txXfrm rot="10800000">
        <a:off x="0" y="1732849"/>
        <a:ext cx="5112567" cy="568168"/>
      </dsp:txXfrm>
    </dsp:sp>
    <dsp:sp modelId="{59FD2E28-16E6-48B3-BBC3-FF0E06F15426}">
      <dsp:nvSpPr>
        <dsp:cNvPr id="0" name=""/>
        <dsp:cNvSpPr/>
      </dsp:nvSpPr>
      <dsp:spPr>
        <a:xfrm rot="10800000">
          <a:off x="0" y="866963"/>
          <a:ext cx="5112567" cy="874414"/>
        </a:xfrm>
        <a:prstGeom prst="upArrowCallout">
          <a:avLst/>
        </a:prstGeom>
        <a:solidFill>
          <a:schemeClr val="accent2">
            <a:hueOff val="-3090959"/>
            <a:satOff val="-20916"/>
            <a:lumOff val="247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t>Item2</a:t>
          </a:r>
        </a:p>
      </dsp:txBody>
      <dsp:txXfrm rot="10800000">
        <a:off x="0" y="866963"/>
        <a:ext cx="5112567" cy="568168"/>
      </dsp:txXfrm>
    </dsp:sp>
    <dsp:sp modelId="{4AC7EA0C-F62B-441A-91DC-C32AA79B9840}">
      <dsp:nvSpPr>
        <dsp:cNvPr id="0" name=""/>
        <dsp:cNvSpPr/>
      </dsp:nvSpPr>
      <dsp:spPr>
        <a:xfrm rot="10800000">
          <a:off x="0" y="1077"/>
          <a:ext cx="5112567" cy="874414"/>
        </a:xfrm>
        <a:prstGeom prst="upArrowCallout">
          <a:avLst/>
        </a:prstGeom>
        <a:solidFill>
          <a:schemeClr val="accent2">
            <a:hueOff val="-4636439"/>
            <a:satOff val="-31374"/>
            <a:lumOff val="370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t>Item1</a:t>
          </a:r>
        </a:p>
      </dsp:txBody>
      <dsp:txXfrm rot="10800000">
        <a:off x="0" y="1077"/>
        <a:ext cx="5112567" cy="56816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C918EA-B03C-4CF5-9F2C-5E696CCB84BD}" type="datetimeFigureOut">
              <a:rPr lang="de-DE" smtClean="0"/>
              <a:t>06.10.2010</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82E9D5-ADA6-4DF6-9BDD-E75FA4B983A0}" type="slidenum">
              <a:rPr lang="de-DE" smtClean="0"/>
              <a:t>‹#›</a:t>
            </a:fld>
            <a:endParaRPr lang="de-DE"/>
          </a:p>
        </p:txBody>
      </p:sp>
    </p:spTree>
    <p:extLst>
      <p:ext uri="{BB962C8B-B14F-4D97-AF65-F5344CB8AC3E}">
        <p14:creationId xmlns:p14="http://schemas.microsoft.com/office/powerpoint/2010/main" val="2387634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BC82E9D5-ADA6-4DF6-9BDD-E75FA4B983A0}" type="slidenum">
              <a:rPr lang="de-DE" smtClean="0"/>
              <a:t>1</a:t>
            </a:fld>
            <a:endParaRPr lang="de-DE"/>
          </a:p>
        </p:txBody>
      </p:sp>
    </p:spTree>
    <p:extLst>
      <p:ext uri="{BB962C8B-B14F-4D97-AF65-F5344CB8AC3E}">
        <p14:creationId xmlns:p14="http://schemas.microsoft.com/office/powerpoint/2010/main" val="14817991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3733800" y="2135188"/>
            <a:ext cx="5181600" cy="1901825"/>
          </a:xfrm>
        </p:spPr>
        <p:txBody>
          <a:bodyPr/>
          <a:lstStyle>
            <a:lvl1pPr>
              <a:lnSpc>
                <a:spcPct val="90000"/>
              </a:lnSpc>
              <a:defRPr sz="4400"/>
            </a:lvl1pPr>
          </a:lstStyle>
          <a:p>
            <a:pPr lvl="0"/>
            <a:r>
              <a:rPr lang="en-US" noProof="0" smtClean="0"/>
              <a:t>Click to edit Master title style</a:t>
            </a:r>
          </a:p>
        </p:txBody>
      </p:sp>
      <p:sp>
        <p:nvSpPr>
          <p:cNvPr id="7171" name="Rectangle 3"/>
          <p:cNvSpPr>
            <a:spLocks noGrp="1" noChangeArrowheads="1"/>
          </p:cNvSpPr>
          <p:nvPr>
            <p:ph type="subTitle" idx="1"/>
          </p:nvPr>
        </p:nvSpPr>
        <p:spPr>
          <a:xfrm>
            <a:off x="3738563" y="4038600"/>
            <a:ext cx="5176837" cy="1066800"/>
          </a:xfrm>
        </p:spPr>
        <p:txBody>
          <a:bodyPr/>
          <a:lstStyle>
            <a:lvl1pPr marL="0" indent="0">
              <a:buFontTx/>
              <a:buNone/>
              <a:defRPr/>
            </a:lvl1pPr>
          </a:lstStyle>
          <a:p>
            <a:pPr lvl="0"/>
            <a:r>
              <a:rPr lang="en-US" noProof="0" smtClean="0"/>
              <a:t>Click to edit Master subtitle style</a:t>
            </a:r>
          </a:p>
        </p:txBody>
      </p:sp>
      <p:sp>
        <p:nvSpPr>
          <p:cNvPr id="7172" name="Rectangle 4"/>
          <p:cNvSpPr>
            <a:spLocks noGrp="1" noChangeArrowheads="1"/>
          </p:cNvSpPr>
          <p:nvPr>
            <p:ph type="dt" sz="half" idx="2"/>
          </p:nvPr>
        </p:nvSpPr>
        <p:spPr>
          <a:xfrm>
            <a:off x="228600" y="6248400"/>
            <a:ext cx="1905000" cy="457200"/>
          </a:xfrm>
        </p:spPr>
        <p:txBody>
          <a:bodyPr/>
          <a:lstStyle>
            <a:lvl1pPr>
              <a:defRPr>
                <a:solidFill>
                  <a:srgbClr xmlns:mc="http://schemas.openxmlformats.org/markup-compatibility/2006" xmlns:a14="http://schemas.microsoft.com/office/drawing/2010/main" val="000000" mc:Ignorable=""/>
                </a:solidFill>
              </a:defRPr>
            </a:lvl1pPr>
          </a:lstStyle>
          <a:p>
            <a:endParaRPr lang="en-US"/>
          </a:p>
        </p:txBody>
      </p:sp>
      <p:sp>
        <p:nvSpPr>
          <p:cNvPr id="7173" name="Rectangle 5"/>
          <p:cNvSpPr>
            <a:spLocks noGrp="1" noChangeArrowheads="1"/>
          </p:cNvSpPr>
          <p:nvPr>
            <p:ph type="ftr" sz="quarter" idx="3"/>
          </p:nvPr>
        </p:nvSpPr>
        <p:spPr>
          <a:xfrm>
            <a:off x="2362200" y="6248400"/>
            <a:ext cx="4343400" cy="457200"/>
          </a:xfrm>
        </p:spPr>
        <p:txBody>
          <a:bodyPr/>
          <a:lstStyle>
            <a:lvl1pPr>
              <a:defRPr/>
            </a:lvl1pPr>
          </a:lstStyle>
          <a:p>
            <a:endParaRPr lang="en-US"/>
          </a:p>
        </p:txBody>
      </p:sp>
      <p:sp>
        <p:nvSpPr>
          <p:cNvPr id="7174" name="Rectangle 6"/>
          <p:cNvSpPr>
            <a:spLocks noGrp="1" noChangeArrowheads="1"/>
          </p:cNvSpPr>
          <p:nvPr>
            <p:ph type="sldNum" sz="quarter" idx="4"/>
          </p:nvPr>
        </p:nvSpPr>
        <p:spPr>
          <a:xfrm>
            <a:off x="7010400" y="6248400"/>
            <a:ext cx="1905000" cy="457200"/>
          </a:xfrm>
        </p:spPr>
        <p:txBody>
          <a:bodyPr/>
          <a:lstStyle>
            <a:lvl1pPr>
              <a:defRPr/>
            </a:lvl1pPr>
          </a:lstStyle>
          <a:p>
            <a:fld id="{A1B311E4-37FD-45AC-853B-DFC2A98D4FF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91D5401-5397-4E6E-8605-F87DC6C367AD}" type="slidenum">
              <a:rPr lang="en-US"/>
              <a:pPr/>
              <a:t>‹#›</a:t>
            </a:fld>
            <a:endParaRPr lang="en-US"/>
          </a:p>
        </p:txBody>
      </p:sp>
    </p:spTree>
    <p:extLst>
      <p:ext uri="{BB962C8B-B14F-4D97-AF65-F5344CB8AC3E}">
        <p14:creationId xmlns:p14="http://schemas.microsoft.com/office/powerpoint/2010/main" val="648925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05650" y="228600"/>
            <a:ext cx="1733550" cy="5867400"/>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1905000" y="228600"/>
            <a:ext cx="504825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4E6A444-0CF9-4FFD-9725-3104DD63A15A}" type="slidenum">
              <a:rPr lang="en-US"/>
              <a:pPr/>
              <a:t>‹#›</a:t>
            </a:fld>
            <a:endParaRPr lang="en-US"/>
          </a:p>
        </p:txBody>
      </p:sp>
    </p:spTree>
    <p:extLst>
      <p:ext uri="{BB962C8B-B14F-4D97-AF65-F5344CB8AC3E}">
        <p14:creationId xmlns:p14="http://schemas.microsoft.com/office/powerpoint/2010/main" val="764698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FCEF6C9-4724-44A5-A101-95D39089CFF5}" type="slidenum">
              <a:rPr lang="en-US"/>
              <a:pPr/>
              <a:t>‹#›</a:t>
            </a:fld>
            <a:endParaRPr lang="en-US"/>
          </a:p>
        </p:txBody>
      </p:sp>
    </p:spTree>
    <p:extLst>
      <p:ext uri="{BB962C8B-B14F-4D97-AF65-F5344CB8AC3E}">
        <p14:creationId xmlns:p14="http://schemas.microsoft.com/office/powerpoint/2010/main" val="2841625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D5CB05D-F5FC-439A-BE8C-B3F60CAEB0F0}" type="slidenum">
              <a:rPr lang="en-US"/>
              <a:pPr/>
              <a:t>‹#›</a:t>
            </a:fld>
            <a:endParaRPr lang="en-US"/>
          </a:p>
        </p:txBody>
      </p:sp>
    </p:spTree>
    <p:extLst>
      <p:ext uri="{BB962C8B-B14F-4D97-AF65-F5344CB8AC3E}">
        <p14:creationId xmlns:p14="http://schemas.microsoft.com/office/powerpoint/2010/main" val="919041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1905000" y="1447800"/>
            <a:ext cx="33909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5448300" y="1447800"/>
            <a:ext cx="33909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FC2935C-0755-4275-AAD2-FB1024CD4677}" type="slidenum">
              <a:rPr lang="en-US"/>
              <a:pPr/>
              <a:t>‹#›</a:t>
            </a:fld>
            <a:endParaRPr lang="en-US"/>
          </a:p>
        </p:txBody>
      </p:sp>
    </p:spTree>
    <p:extLst>
      <p:ext uri="{BB962C8B-B14F-4D97-AF65-F5344CB8AC3E}">
        <p14:creationId xmlns:p14="http://schemas.microsoft.com/office/powerpoint/2010/main" val="76343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FAC1C31-4CCF-47B1-A50F-EA5CA2A40A96}" type="slidenum">
              <a:rPr lang="en-US"/>
              <a:pPr/>
              <a:t>‹#›</a:t>
            </a:fld>
            <a:endParaRPr lang="en-US"/>
          </a:p>
        </p:txBody>
      </p:sp>
    </p:spTree>
    <p:extLst>
      <p:ext uri="{BB962C8B-B14F-4D97-AF65-F5344CB8AC3E}">
        <p14:creationId xmlns:p14="http://schemas.microsoft.com/office/powerpoint/2010/main" val="2604291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A90B468-76C5-4B14-B6CC-369C969540FD}" type="slidenum">
              <a:rPr lang="en-US"/>
              <a:pPr/>
              <a:t>‹#›</a:t>
            </a:fld>
            <a:endParaRPr lang="en-US"/>
          </a:p>
        </p:txBody>
      </p:sp>
    </p:spTree>
    <p:extLst>
      <p:ext uri="{BB962C8B-B14F-4D97-AF65-F5344CB8AC3E}">
        <p14:creationId xmlns:p14="http://schemas.microsoft.com/office/powerpoint/2010/main" val="2050613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69BFDB1-192A-478B-92D6-FEA44DDD0757}" type="slidenum">
              <a:rPr lang="en-US"/>
              <a:pPr/>
              <a:t>‹#›</a:t>
            </a:fld>
            <a:endParaRPr lang="en-US"/>
          </a:p>
        </p:txBody>
      </p:sp>
    </p:spTree>
    <p:extLst>
      <p:ext uri="{BB962C8B-B14F-4D97-AF65-F5344CB8AC3E}">
        <p14:creationId xmlns:p14="http://schemas.microsoft.com/office/powerpoint/2010/main" val="3626340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F603435-D10B-4F68-B9FC-4A27212A2BC3}" type="slidenum">
              <a:rPr lang="en-US"/>
              <a:pPr/>
              <a:t>‹#›</a:t>
            </a:fld>
            <a:endParaRPr lang="en-US"/>
          </a:p>
        </p:txBody>
      </p:sp>
    </p:spTree>
    <p:extLst>
      <p:ext uri="{BB962C8B-B14F-4D97-AF65-F5344CB8AC3E}">
        <p14:creationId xmlns:p14="http://schemas.microsoft.com/office/powerpoint/2010/main" val="3537761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A0CA80E-F24A-4D60-AD50-1871BDE7BABE}" type="slidenum">
              <a:rPr lang="en-US"/>
              <a:pPr/>
              <a:t>‹#›</a:t>
            </a:fld>
            <a:endParaRPr lang="en-US"/>
          </a:p>
        </p:txBody>
      </p:sp>
    </p:spTree>
    <p:extLst>
      <p:ext uri="{BB962C8B-B14F-4D97-AF65-F5344CB8AC3E}">
        <p14:creationId xmlns:p14="http://schemas.microsoft.com/office/powerpoint/2010/main" val="4245399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1905000" y="228600"/>
            <a:ext cx="6934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6147" name="Rectangle 3"/>
          <p:cNvSpPr>
            <a:spLocks noGrp="1" noChangeArrowheads="1"/>
          </p:cNvSpPr>
          <p:nvPr>
            <p:ph type="body" idx="1"/>
          </p:nvPr>
        </p:nvSpPr>
        <p:spPr bwMode="auto">
          <a:xfrm>
            <a:off x="1905000" y="1447800"/>
            <a:ext cx="69342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6148" name="Rectangle 4"/>
          <p:cNvSpPr>
            <a:spLocks noGrp="1" noChangeArrowheads="1"/>
          </p:cNvSpPr>
          <p:nvPr>
            <p:ph type="dt" sz="half" idx="2"/>
          </p:nvPr>
        </p:nvSpPr>
        <p:spPr bwMode="auto">
          <a:xfrm>
            <a:off x="3048000" y="6248400"/>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vl1pPr>
          </a:lstStyle>
          <a:p>
            <a:endParaRPr lang="en-US"/>
          </a:p>
        </p:txBody>
      </p:sp>
      <p:sp>
        <p:nvSpPr>
          <p:cNvPr id="6149" name="Rectangle 5"/>
          <p:cNvSpPr>
            <a:spLocks noGrp="1" noChangeArrowheads="1"/>
          </p:cNvSpPr>
          <p:nvPr>
            <p:ph type="ftr" sz="quarter" idx="3"/>
          </p:nvPr>
        </p:nvSpPr>
        <p:spPr bwMode="auto">
          <a:xfrm>
            <a:off x="44958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vl1pPr>
          </a:lstStyle>
          <a:p>
            <a:endParaRPr lang="en-US"/>
          </a:p>
        </p:txBody>
      </p:sp>
      <p:sp>
        <p:nvSpPr>
          <p:cNvPr id="6150" name="Rectangle 6"/>
          <p:cNvSpPr>
            <a:spLocks noGrp="1" noChangeArrowheads="1"/>
          </p:cNvSpPr>
          <p:nvPr>
            <p:ph type="sldNum" sz="quarter" idx="4"/>
          </p:nvPr>
        </p:nvSpPr>
        <p:spPr bwMode="auto">
          <a:xfrm>
            <a:off x="7543800" y="6248400"/>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vl1pPr>
          </a:lstStyle>
          <a:p>
            <a:fld id="{5C051584-C853-40F1-B12F-559B3BD1C389}"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eaLnBrk="1" fontAlgn="base" hangingPunct="1">
        <a:spcBef>
          <a:spcPct val="0"/>
        </a:spcBef>
        <a:spcAft>
          <a:spcPct val="0"/>
        </a:spcAft>
        <a:defRPr sz="40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Arial Black" pitchFamily="34" charset="0"/>
        </a:defRPr>
      </a:lvl2pPr>
      <a:lvl3pPr algn="l" rtl="0" eaLnBrk="1" fontAlgn="base" hangingPunct="1">
        <a:spcBef>
          <a:spcPct val="0"/>
        </a:spcBef>
        <a:spcAft>
          <a:spcPct val="0"/>
        </a:spcAft>
        <a:defRPr sz="4000">
          <a:solidFill>
            <a:schemeClr val="tx2"/>
          </a:solidFill>
          <a:latin typeface="Arial Black" pitchFamily="34" charset="0"/>
        </a:defRPr>
      </a:lvl3pPr>
      <a:lvl4pPr algn="l" rtl="0" eaLnBrk="1" fontAlgn="base" hangingPunct="1">
        <a:spcBef>
          <a:spcPct val="0"/>
        </a:spcBef>
        <a:spcAft>
          <a:spcPct val="0"/>
        </a:spcAft>
        <a:defRPr sz="4000">
          <a:solidFill>
            <a:schemeClr val="tx2"/>
          </a:solidFill>
          <a:latin typeface="Arial Black" pitchFamily="34" charset="0"/>
        </a:defRPr>
      </a:lvl4pPr>
      <a:lvl5pPr algn="l" rtl="0" eaLnBrk="1" fontAlgn="base" hangingPunct="1">
        <a:spcBef>
          <a:spcPct val="0"/>
        </a:spcBef>
        <a:spcAft>
          <a:spcPct val="0"/>
        </a:spcAft>
        <a:defRPr sz="4000">
          <a:solidFill>
            <a:schemeClr val="tx2"/>
          </a:solidFill>
          <a:latin typeface="Arial Black" pitchFamily="34" charset="0"/>
        </a:defRPr>
      </a:lvl5pPr>
      <a:lvl6pPr marL="457200" algn="l" rtl="0" eaLnBrk="1" fontAlgn="base" hangingPunct="1">
        <a:spcBef>
          <a:spcPct val="0"/>
        </a:spcBef>
        <a:spcAft>
          <a:spcPct val="0"/>
        </a:spcAft>
        <a:defRPr sz="4000">
          <a:solidFill>
            <a:schemeClr val="tx2"/>
          </a:solidFill>
          <a:latin typeface="Arial Black" pitchFamily="34" charset="0"/>
        </a:defRPr>
      </a:lvl6pPr>
      <a:lvl7pPr marL="914400" algn="l" rtl="0" eaLnBrk="1" fontAlgn="base" hangingPunct="1">
        <a:spcBef>
          <a:spcPct val="0"/>
        </a:spcBef>
        <a:spcAft>
          <a:spcPct val="0"/>
        </a:spcAft>
        <a:defRPr sz="4000">
          <a:solidFill>
            <a:schemeClr val="tx2"/>
          </a:solidFill>
          <a:latin typeface="Arial Black" pitchFamily="34" charset="0"/>
        </a:defRPr>
      </a:lvl7pPr>
      <a:lvl8pPr marL="1371600" algn="l" rtl="0" eaLnBrk="1" fontAlgn="base" hangingPunct="1">
        <a:spcBef>
          <a:spcPct val="0"/>
        </a:spcBef>
        <a:spcAft>
          <a:spcPct val="0"/>
        </a:spcAft>
        <a:defRPr sz="4000">
          <a:solidFill>
            <a:schemeClr val="tx2"/>
          </a:solidFill>
          <a:latin typeface="Arial Black" pitchFamily="34" charset="0"/>
        </a:defRPr>
      </a:lvl8pPr>
      <a:lvl9pPr marL="1828800" algn="l" rtl="0" eaLnBrk="1" fontAlgn="base" hangingPunct="1">
        <a:spcBef>
          <a:spcPct val="0"/>
        </a:spcBef>
        <a:spcAft>
          <a:spcPct val="0"/>
        </a:spcAft>
        <a:defRPr sz="4000">
          <a:solidFill>
            <a:schemeClr val="tx2"/>
          </a:solidFill>
          <a:latin typeface="Arial Black"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de-DE" dirty="0" smtClean="0">
                <a:solidFill>
                  <a:schemeClr val="accent1">
                    <a:lumMod val="75000"/>
                  </a:schemeClr>
                </a:solidFill>
              </a:rPr>
              <a:t>Sample  </a:t>
            </a:r>
            <a:r>
              <a:rPr lang="de-DE" dirty="0" smtClean="0">
                <a:solidFill>
                  <a:schemeClr val="accent1">
                    <a:lumMod val="75000"/>
                  </a:schemeClr>
                </a:solidFill>
              </a:rPr>
              <a:t>Conference</a:t>
            </a:r>
            <a:br>
              <a:rPr lang="de-DE" dirty="0" smtClean="0">
                <a:solidFill>
                  <a:schemeClr val="accent1">
                    <a:lumMod val="75000"/>
                  </a:schemeClr>
                </a:solidFill>
              </a:rPr>
            </a:br>
            <a:r>
              <a:rPr lang="de-DE" dirty="0" err="1" smtClean="0">
                <a:solidFill>
                  <a:schemeClr val="accent1">
                    <a:lumMod val="75000"/>
                  </a:schemeClr>
                </a:solidFill>
              </a:rPr>
              <a:t>Presentation</a:t>
            </a:r>
            <a:r>
              <a:rPr lang="de-DE" dirty="0" smtClean="0">
                <a:solidFill>
                  <a:schemeClr val="accent1">
                    <a:lumMod val="75000"/>
                  </a:schemeClr>
                </a:solidFill>
              </a:rPr>
              <a:t/>
            </a:r>
            <a:br>
              <a:rPr lang="de-DE" dirty="0" smtClean="0">
                <a:solidFill>
                  <a:schemeClr val="accent1">
                    <a:lumMod val="75000"/>
                  </a:schemeClr>
                </a:solidFill>
              </a:rPr>
            </a:br>
            <a:endParaRPr lang="de-DE" dirty="0">
              <a:solidFill>
                <a:schemeClr val="accent1">
                  <a:lumMod val="75000"/>
                </a:schemeClr>
              </a:solidFill>
            </a:endParaRPr>
          </a:p>
        </p:txBody>
      </p:sp>
    </p:spTree>
    <p:extLst>
      <p:ext uri="{BB962C8B-B14F-4D97-AF65-F5344CB8AC3E}">
        <p14:creationId xmlns:p14="http://schemas.microsoft.com/office/powerpoint/2010/main" val="93339450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solidFill>
                  <a:schemeClr val="tx1"/>
                </a:solidFill>
              </a:rPr>
              <a:t>Lorem</a:t>
            </a:r>
            <a:r>
              <a:rPr lang="de-DE" dirty="0" smtClean="0">
                <a:solidFill>
                  <a:schemeClr val="tx1"/>
                </a:solidFill>
              </a:rPr>
              <a:t> </a:t>
            </a:r>
            <a:r>
              <a:rPr lang="de-DE" dirty="0" err="1" smtClean="0">
                <a:solidFill>
                  <a:schemeClr val="tx1"/>
                </a:solidFill>
              </a:rPr>
              <a:t>Ipsum</a:t>
            </a:r>
            <a:endParaRPr lang="de-DE" dirty="0">
              <a:solidFill>
                <a:schemeClr val="tx1"/>
              </a:solidFill>
            </a:endParaRPr>
          </a:p>
        </p:txBody>
      </p:sp>
      <p:sp>
        <p:nvSpPr>
          <p:cNvPr id="4" name="Inhaltsplatzhalter 2"/>
          <p:cNvSpPr>
            <a:spLocks noGrp="1"/>
          </p:cNvSpPr>
          <p:nvPr>
            <p:ph idx="1"/>
          </p:nvPr>
        </p:nvSpPr>
        <p:spPr>
          <a:xfrm>
            <a:off x="1835696" y="1340768"/>
            <a:ext cx="3816424" cy="4785395"/>
          </a:xfrm>
        </p:spPr>
        <p:txBody>
          <a:bodyPr>
            <a:normAutofit/>
          </a:bodyPr>
          <a:lstStyle/>
          <a:p>
            <a:pPr marL="0" indent="0" algn="just">
              <a:buNone/>
            </a:pPr>
            <a:endParaRPr lang="en-US" sz="2400" dirty="0"/>
          </a:p>
          <a:p>
            <a:pPr algn="just">
              <a:lnSpc>
                <a:spcPct val="150000"/>
              </a:lnSpc>
            </a:pPr>
            <a:r>
              <a:rPr lang="en-US" sz="2000" dirty="0"/>
              <a:t>The European languages are members of the same family. </a:t>
            </a:r>
          </a:p>
          <a:p>
            <a:pPr algn="just">
              <a:lnSpc>
                <a:spcPct val="150000"/>
              </a:lnSpc>
            </a:pPr>
            <a:r>
              <a:rPr lang="en-US" sz="2000" dirty="0"/>
              <a:t>Their separate existence is a myth. </a:t>
            </a:r>
          </a:p>
          <a:p>
            <a:pPr algn="just">
              <a:lnSpc>
                <a:spcPct val="150000"/>
              </a:lnSpc>
            </a:pPr>
            <a:r>
              <a:rPr lang="en-US" sz="2000" dirty="0"/>
              <a:t>For science, music, sport, etc, Europe uses the same vocabulary.</a:t>
            </a:r>
          </a:p>
          <a:p>
            <a:pPr marL="0" indent="0" algn="just">
              <a:buNone/>
            </a:pPr>
            <a:endParaRPr lang="en-US" sz="1400" dirty="0"/>
          </a:p>
          <a:p>
            <a:pPr>
              <a:buNone/>
            </a:pPr>
            <a:endParaRPr lang="en-US" sz="1800" dirty="0"/>
          </a:p>
        </p:txBody>
      </p:sp>
      <p:graphicFrame>
        <p:nvGraphicFramePr>
          <p:cNvPr id="5" name="Diagramm 5"/>
          <p:cNvGraphicFramePr/>
          <p:nvPr>
            <p:extLst>
              <p:ext uri="{D42A27DB-BD31-4B8C-83A1-F6EECF244321}">
                <p14:modId xmlns:p14="http://schemas.microsoft.com/office/powerpoint/2010/main" val="1805822753"/>
              </p:ext>
            </p:extLst>
          </p:nvPr>
        </p:nvGraphicFramePr>
        <p:xfrm>
          <a:off x="5849054" y="1598999"/>
          <a:ext cx="2736304" cy="442458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2000790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3156761119"/>
              </p:ext>
            </p:extLst>
          </p:nvPr>
        </p:nvGraphicFramePr>
        <p:xfrm>
          <a:off x="2744906" y="118374"/>
          <a:ext cx="5915000" cy="5832648"/>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051720" y="5301208"/>
            <a:ext cx="6912768" cy="1015663"/>
          </a:xfrm>
          <a:prstGeom prst="rect">
            <a:avLst/>
          </a:prstGeom>
          <a:noFill/>
        </p:spPr>
        <p:txBody>
          <a:bodyPr wrap="square" rtlCol="0">
            <a:spAutoFit/>
          </a:bodyPr>
          <a:lstStyle/>
          <a:p>
            <a:r>
              <a:rPr lang="en-US" sz="2000" noProof="1" smtClean="0"/>
              <a:t>Lorem ipsum dolor sit amet, consetetur sadipscing elitr, sed diam nonumy eirmod tempor invidunt ut labore et dolore magna aliquyam erat, sed diam voluptua. </a:t>
            </a:r>
            <a:endParaRPr lang="en-US" sz="2000" noProof="1"/>
          </a:p>
        </p:txBody>
      </p:sp>
    </p:spTree>
    <p:extLst>
      <p:ext uri="{BB962C8B-B14F-4D97-AF65-F5344CB8AC3E}">
        <p14:creationId xmlns:p14="http://schemas.microsoft.com/office/powerpoint/2010/main" val="2424612762"/>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3125198601"/>
              </p:ext>
            </p:extLst>
          </p:nvPr>
        </p:nvGraphicFramePr>
        <p:xfrm>
          <a:off x="1502550" y="1408421"/>
          <a:ext cx="4454648" cy="413732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724128" y="908720"/>
            <a:ext cx="3168352" cy="5770811"/>
          </a:xfrm>
          <a:prstGeom prst="rect">
            <a:avLst/>
          </a:prstGeom>
          <a:noFill/>
        </p:spPr>
        <p:txBody>
          <a:bodyPr wrap="square" rtlCol="0">
            <a:spAutoFit/>
          </a:bodyPr>
          <a:lstStyle/>
          <a:p>
            <a:pPr marL="285750" indent="-285750">
              <a:lnSpc>
                <a:spcPct val="150000"/>
              </a:lnSpc>
              <a:buFont typeface="Arial" pitchFamily="34" charset="0"/>
              <a:buChar char="•"/>
            </a:pPr>
            <a:r>
              <a:rPr lang="en-US" noProof="1" smtClean="0"/>
              <a:t>Lorem ipsum dolor sit amet, consectetuer adipiscing elit.</a:t>
            </a:r>
          </a:p>
          <a:p>
            <a:pPr marL="285750" indent="-285750">
              <a:lnSpc>
                <a:spcPct val="150000"/>
              </a:lnSpc>
              <a:buFont typeface="Arial" pitchFamily="34" charset="0"/>
              <a:buChar char="•"/>
            </a:pPr>
            <a:r>
              <a:rPr lang="en-US" noProof="1" smtClean="0"/>
              <a:t>Aenean commodo ligula eget dolor. Aenean massa.</a:t>
            </a:r>
          </a:p>
          <a:p>
            <a:pPr marL="285750" indent="-285750">
              <a:lnSpc>
                <a:spcPct val="150000"/>
              </a:lnSpc>
              <a:buFont typeface="Arial" pitchFamily="34" charset="0"/>
              <a:buChar char="•"/>
            </a:pPr>
            <a:r>
              <a:rPr lang="en-US" noProof="1" smtClean="0"/>
              <a:t>Cum sociis natoque penatibus et magnis dis parturient montes, nascetur ridiculus mus.</a:t>
            </a:r>
          </a:p>
          <a:p>
            <a:pPr marL="285750" indent="-285750">
              <a:lnSpc>
                <a:spcPct val="150000"/>
              </a:lnSpc>
              <a:buFont typeface="Arial" pitchFamily="34" charset="0"/>
              <a:buChar char="•"/>
            </a:pPr>
            <a:r>
              <a:rPr lang="en-US" noProof="1" smtClean="0"/>
              <a:t>Donec quam felis, ultricies nec, pellentesque eu, pretium quis, sem.</a:t>
            </a:r>
          </a:p>
          <a:p>
            <a:endParaRPr lang="en-US" noProof="1"/>
          </a:p>
        </p:txBody>
      </p:sp>
    </p:spTree>
    <p:extLst>
      <p:ext uri="{BB962C8B-B14F-4D97-AF65-F5344CB8AC3E}">
        <p14:creationId xmlns:p14="http://schemas.microsoft.com/office/powerpoint/2010/main" val="1051322107"/>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Lorem</a:t>
            </a:r>
            <a:r>
              <a:rPr lang="en-US" dirty="0" smtClean="0">
                <a:solidFill>
                  <a:schemeClr val="tx1"/>
                </a:solidFill>
              </a:rPr>
              <a:t> </a:t>
            </a:r>
            <a:r>
              <a:rPr lang="en-US" dirty="0" err="1" smtClean="0">
                <a:solidFill>
                  <a:schemeClr val="tx1"/>
                </a:solidFill>
              </a:rPr>
              <a:t>Ipsum</a:t>
            </a:r>
            <a:endParaRPr lang="en-US" dirty="0">
              <a:solidFill>
                <a:schemeClr val="tx1"/>
              </a:solidFill>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404105970"/>
              </p:ext>
            </p:extLst>
          </p:nvPr>
        </p:nvGraphicFramePr>
        <p:xfrm>
          <a:off x="2339754" y="1772816"/>
          <a:ext cx="6357390" cy="4421088"/>
        </p:xfrm>
        <a:graphic>
          <a:graphicData uri="http://schemas.openxmlformats.org/drawingml/2006/table">
            <a:tbl>
              <a:tblPr firstRow="1" bandRow="1">
                <a:tableStyleId>{616DA210-FB5B-4158-B5E0-FEB733F419BA}</a:tableStyleId>
              </a:tblPr>
              <a:tblGrid>
                <a:gridCol w="1271478"/>
                <a:gridCol w="1271478"/>
                <a:gridCol w="1271478"/>
                <a:gridCol w="1271478"/>
                <a:gridCol w="1271478"/>
              </a:tblGrid>
              <a:tr h="552636">
                <a:tc>
                  <a:txBody>
                    <a:bodyPr/>
                    <a:lstStyle/>
                    <a:p>
                      <a:pPr algn="ctr"/>
                      <a:endParaRPr lang="de-DE" dirty="0"/>
                    </a:p>
                  </a:txBody>
                  <a:tcPr anchor="ctr"/>
                </a:tc>
                <a:tc>
                  <a:txBody>
                    <a:bodyPr/>
                    <a:lstStyle/>
                    <a:p>
                      <a:pPr algn="ctr"/>
                      <a:r>
                        <a:rPr lang="de-DE" dirty="0" smtClean="0"/>
                        <a:t>1</a:t>
                      </a:r>
                      <a:endParaRPr lang="de-DE" dirty="0"/>
                    </a:p>
                  </a:txBody>
                  <a:tcPr anchor="ctr"/>
                </a:tc>
                <a:tc>
                  <a:txBody>
                    <a:bodyPr/>
                    <a:lstStyle/>
                    <a:p>
                      <a:pPr algn="ctr"/>
                      <a:r>
                        <a:rPr lang="de-DE" dirty="0" smtClean="0"/>
                        <a:t>2</a:t>
                      </a:r>
                      <a:endParaRPr lang="de-DE" dirty="0"/>
                    </a:p>
                  </a:txBody>
                  <a:tcPr anchor="ctr"/>
                </a:tc>
                <a:tc>
                  <a:txBody>
                    <a:bodyPr/>
                    <a:lstStyle/>
                    <a:p>
                      <a:pPr algn="ctr"/>
                      <a:r>
                        <a:rPr lang="de-DE" dirty="0" smtClean="0"/>
                        <a:t>3</a:t>
                      </a:r>
                      <a:endParaRPr lang="de-DE" dirty="0"/>
                    </a:p>
                  </a:txBody>
                  <a:tcPr anchor="ctr"/>
                </a:tc>
                <a:tc>
                  <a:txBody>
                    <a:bodyPr/>
                    <a:lstStyle/>
                    <a:p>
                      <a:pPr algn="ctr"/>
                      <a:r>
                        <a:rPr lang="de-DE" dirty="0" smtClean="0"/>
                        <a:t>4</a:t>
                      </a:r>
                      <a:endParaRPr lang="de-DE" dirty="0"/>
                    </a:p>
                  </a:txBody>
                  <a:tcPr anchor="ctr"/>
                </a:tc>
              </a:tr>
              <a:tr h="552636">
                <a:tc>
                  <a:txBody>
                    <a:bodyPr/>
                    <a:lstStyle/>
                    <a:p>
                      <a:pPr algn="ctr"/>
                      <a:r>
                        <a:rPr lang="de-DE" dirty="0" smtClean="0"/>
                        <a:t>A</a:t>
                      </a:r>
                      <a:endParaRPr lang="de-DE" dirty="0"/>
                    </a:p>
                  </a:txBody>
                  <a:tcPr anchor="ctr"/>
                </a:tc>
                <a:tc>
                  <a:txBody>
                    <a:bodyPr/>
                    <a:lstStyle/>
                    <a:p>
                      <a:pPr algn="ctr"/>
                      <a:r>
                        <a:rPr lang="de-DE" dirty="0" smtClean="0"/>
                        <a:t>A1</a:t>
                      </a:r>
                      <a:endParaRPr lang="de-DE" dirty="0"/>
                    </a:p>
                  </a:txBody>
                  <a:tcPr anchor="ctr"/>
                </a:tc>
                <a:tc>
                  <a:txBody>
                    <a:bodyPr/>
                    <a:lstStyle/>
                    <a:p>
                      <a:pPr algn="ctr"/>
                      <a:r>
                        <a:rPr lang="de-DE" dirty="0" smtClean="0"/>
                        <a:t>A2</a:t>
                      </a:r>
                      <a:endParaRPr lang="de-DE" dirty="0"/>
                    </a:p>
                  </a:txBody>
                  <a:tcPr anchor="ctr"/>
                </a:tc>
                <a:tc>
                  <a:txBody>
                    <a:bodyPr/>
                    <a:lstStyle/>
                    <a:p>
                      <a:pPr algn="ctr"/>
                      <a:r>
                        <a:rPr lang="de-DE" dirty="0" smtClean="0"/>
                        <a:t>A3</a:t>
                      </a:r>
                      <a:endParaRPr lang="de-DE" dirty="0"/>
                    </a:p>
                  </a:txBody>
                  <a:tcPr anchor="ctr"/>
                </a:tc>
                <a:tc>
                  <a:txBody>
                    <a:bodyPr/>
                    <a:lstStyle/>
                    <a:p>
                      <a:pPr algn="ctr"/>
                      <a:r>
                        <a:rPr lang="de-DE" dirty="0" smtClean="0"/>
                        <a:t>A4</a:t>
                      </a:r>
                      <a:endParaRPr lang="de-DE" dirty="0"/>
                    </a:p>
                  </a:txBody>
                  <a:tcPr anchor="ctr"/>
                </a:tc>
              </a:tr>
              <a:tr h="552636">
                <a:tc>
                  <a:txBody>
                    <a:bodyPr/>
                    <a:lstStyle/>
                    <a:p>
                      <a:pPr algn="ctr"/>
                      <a:r>
                        <a:rPr lang="de-DE" dirty="0" smtClean="0"/>
                        <a:t>B</a:t>
                      </a:r>
                      <a:endParaRPr lang="de-DE" dirty="0"/>
                    </a:p>
                  </a:txBody>
                  <a:tcPr anchor="ctr"/>
                </a:tc>
                <a:tc>
                  <a:txBody>
                    <a:bodyPr/>
                    <a:lstStyle/>
                    <a:p>
                      <a:pPr algn="ctr"/>
                      <a:r>
                        <a:rPr lang="de-DE" dirty="0" smtClean="0"/>
                        <a:t>B1</a:t>
                      </a:r>
                      <a:endParaRPr lang="de-DE" dirty="0"/>
                    </a:p>
                  </a:txBody>
                  <a:tcPr anchor="ctr"/>
                </a:tc>
                <a:tc>
                  <a:txBody>
                    <a:bodyPr/>
                    <a:lstStyle/>
                    <a:p>
                      <a:pPr algn="ctr"/>
                      <a:r>
                        <a:rPr lang="de-DE" dirty="0" smtClean="0"/>
                        <a:t>B2</a:t>
                      </a:r>
                      <a:endParaRPr lang="de-DE" dirty="0"/>
                    </a:p>
                  </a:txBody>
                  <a:tcPr anchor="ctr"/>
                </a:tc>
                <a:tc>
                  <a:txBody>
                    <a:bodyPr/>
                    <a:lstStyle/>
                    <a:p>
                      <a:pPr algn="ctr"/>
                      <a:r>
                        <a:rPr lang="de-DE" dirty="0" smtClean="0"/>
                        <a:t>B3</a:t>
                      </a:r>
                      <a:endParaRPr lang="de-DE" dirty="0"/>
                    </a:p>
                  </a:txBody>
                  <a:tcPr anchor="ctr"/>
                </a:tc>
                <a:tc>
                  <a:txBody>
                    <a:bodyPr/>
                    <a:lstStyle/>
                    <a:p>
                      <a:pPr algn="ctr"/>
                      <a:r>
                        <a:rPr lang="de-DE" dirty="0" smtClean="0"/>
                        <a:t>B4</a:t>
                      </a:r>
                    </a:p>
                  </a:txBody>
                  <a:tcPr anchor="ctr"/>
                </a:tc>
              </a:tr>
              <a:tr h="552636">
                <a:tc>
                  <a:txBody>
                    <a:bodyPr/>
                    <a:lstStyle/>
                    <a:p>
                      <a:pPr algn="ctr"/>
                      <a:r>
                        <a:rPr lang="de-DE" dirty="0" smtClean="0"/>
                        <a:t>C</a:t>
                      </a:r>
                      <a:endParaRPr lang="de-DE" dirty="0"/>
                    </a:p>
                  </a:txBody>
                  <a:tcPr anchor="ctr"/>
                </a:tc>
                <a:tc>
                  <a:txBody>
                    <a:bodyPr/>
                    <a:lstStyle/>
                    <a:p>
                      <a:pPr algn="ctr"/>
                      <a:r>
                        <a:rPr lang="de-DE" dirty="0" smtClean="0"/>
                        <a:t>C1</a:t>
                      </a:r>
                      <a:endParaRPr lang="de-DE" dirty="0"/>
                    </a:p>
                  </a:txBody>
                  <a:tcPr anchor="ctr"/>
                </a:tc>
                <a:tc>
                  <a:txBody>
                    <a:bodyPr/>
                    <a:lstStyle/>
                    <a:p>
                      <a:pPr algn="ctr"/>
                      <a:r>
                        <a:rPr lang="de-DE" dirty="0" smtClean="0"/>
                        <a:t>C2</a:t>
                      </a:r>
                      <a:endParaRPr lang="de-DE" dirty="0"/>
                    </a:p>
                  </a:txBody>
                  <a:tcPr anchor="ctr"/>
                </a:tc>
                <a:tc>
                  <a:txBody>
                    <a:bodyPr/>
                    <a:lstStyle/>
                    <a:p>
                      <a:pPr algn="ctr"/>
                      <a:r>
                        <a:rPr lang="de-DE" dirty="0" smtClean="0"/>
                        <a:t>C3</a:t>
                      </a:r>
                      <a:endParaRPr lang="de-DE" dirty="0"/>
                    </a:p>
                  </a:txBody>
                  <a:tcPr anchor="ctr"/>
                </a:tc>
                <a:tc>
                  <a:txBody>
                    <a:bodyPr/>
                    <a:lstStyle/>
                    <a:p>
                      <a:pPr algn="ctr"/>
                      <a:r>
                        <a:rPr lang="de-DE" dirty="0" smtClean="0"/>
                        <a:t>C4</a:t>
                      </a:r>
                    </a:p>
                  </a:txBody>
                  <a:tcPr anchor="ctr"/>
                </a:tc>
              </a:tr>
              <a:tr h="552636">
                <a:tc>
                  <a:txBody>
                    <a:bodyPr/>
                    <a:lstStyle/>
                    <a:p>
                      <a:pPr algn="ctr"/>
                      <a:r>
                        <a:rPr lang="de-DE" dirty="0" smtClean="0"/>
                        <a:t>D</a:t>
                      </a:r>
                      <a:endParaRPr lang="de-DE" dirty="0"/>
                    </a:p>
                  </a:txBody>
                  <a:tcPr anchor="ctr"/>
                </a:tc>
                <a:tc>
                  <a:txBody>
                    <a:bodyPr/>
                    <a:lstStyle/>
                    <a:p>
                      <a:pPr algn="ctr"/>
                      <a:r>
                        <a:rPr lang="de-DE" dirty="0" smtClean="0"/>
                        <a:t>D1</a:t>
                      </a:r>
                      <a:endParaRPr lang="de-DE" dirty="0"/>
                    </a:p>
                  </a:txBody>
                  <a:tcPr anchor="ctr"/>
                </a:tc>
                <a:tc>
                  <a:txBody>
                    <a:bodyPr/>
                    <a:lstStyle/>
                    <a:p>
                      <a:pPr algn="ctr"/>
                      <a:r>
                        <a:rPr lang="de-DE" dirty="0" smtClean="0"/>
                        <a:t>D2</a:t>
                      </a:r>
                      <a:endParaRPr lang="de-DE" dirty="0"/>
                    </a:p>
                  </a:txBody>
                  <a:tcPr anchor="ctr"/>
                </a:tc>
                <a:tc>
                  <a:txBody>
                    <a:bodyPr/>
                    <a:lstStyle/>
                    <a:p>
                      <a:pPr algn="ctr"/>
                      <a:r>
                        <a:rPr lang="de-DE" dirty="0" smtClean="0"/>
                        <a:t>D3</a:t>
                      </a:r>
                      <a:endParaRPr lang="de-DE" dirty="0"/>
                    </a:p>
                  </a:txBody>
                  <a:tcPr anchor="ctr"/>
                </a:tc>
                <a:tc>
                  <a:txBody>
                    <a:bodyPr/>
                    <a:lstStyle/>
                    <a:p>
                      <a:pPr algn="ctr"/>
                      <a:r>
                        <a:rPr lang="de-DE" dirty="0" smtClean="0"/>
                        <a:t>D4</a:t>
                      </a:r>
                    </a:p>
                  </a:txBody>
                  <a:tcPr anchor="ctr"/>
                </a:tc>
              </a:tr>
              <a:tr h="552636">
                <a:tc>
                  <a:txBody>
                    <a:bodyPr/>
                    <a:lstStyle/>
                    <a:p>
                      <a:pPr algn="ctr"/>
                      <a:r>
                        <a:rPr lang="de-DE" dirty="0" smtClean="0"/>
                        <a:t>E</a:t>
                      </a:r>
                      <a:endParaRPr lang="de-DE" dirty="0"/>
                    </a:p>
                  </a:txBody>
                  <a:tcPr anchor="ctr"/>
                </a:tc>
                <a:tc>
                  <a:txBody>
                    <a:bodyPr/>
                    <a:lstStyle/>
                    <a:p>
                      <a:pPr algn="ctr"/>
                      <a:r>
                        <a:rPr lang="de-DE" dirty="0" smtClean="0"/>
                        <a:t>E1</a:t>
                      </a:r>
                      <a:endParaRPr lang="de-DE" dirty="0"/>
                    </a:p>
                  </a:txBody>
                  <a:tcPr anchor="ctr"/>
                </a:tc>
                <a:tc>
                  <a:txBody>
                    <a:bodyPr/>
                    <a:lstStyle/>
                    <a:p>
                      <a:pPr algn="ctr"/>
                      <a:r>
                        <a:rPr lang="de-DE" dirty="0" smtClean="0"/>
                        <a:t>E2</a:t>
                      </a:r>
                      <a:endParaRPr lang="de-DE" dirty="0"/>
                    </a:p>
                  </a:txBody>
                  <a:tcPr anchor="ctr"/>
                </a:tc>
                <a:tc>
                  <a:txBody>
                    <a:bodyPr/>
                    <a:lstStyle/>
                    <a:p>
                      <a:pPr algn="ctr"/>
                      <a:r>
                        <a:rPr lang="de-DE" dirty="0" smtClean="0"/>
                        <a:t>E3</a:t>
                      </a:r>
                      <a:endParaRPr lang="de-DE" dirty="0"/>
                    </a:p>
                  </a:txBody>
                  <a:tcPr anchor="ctr"/>
                </a:tc>
                <a:tc>
                  <a:txBody>
                    <a:bodyPr/>
                    <a:lstStyle/>
                    <a:p>
                      <a:pPr algn="ctr"/>
                      <a:r>
                        <a:rPr lang="de-DE" dirty="0" smtClean="0"/>
                        <a:t>E4</a:t>
                      </a:r>
                    </a:p>
                  </a:txBody>
                  <a:tcPr anchor="ctr"/>
                </a:tc>
              </a:tr>
              <a:tr h="552636">
                <a:tc>
                  <a:txBody>
                    <a:bodyPr/>
                    <a:lstStyle/>
                    <a:p>
                      <a:pPr algn="ctr"/>
                      <a:r>
                        <a:rPr lang="de-DE" dirty="0" smtClean="0"/>
                        <a:t>F</a:t>
                      </a:r>
                      <a:endParaRPr lang="de-DE" dirty="0"/>
                    </a:p>
                  </a:txBody>
                  <a:tcPr anchor="ctr"/>
                </a:tc>
                <a:tc>
                  <a:txBody>
                    <a:bodyPr/>
                    <a:lstStyle/>
                    <a:p>
                      <a:pPr algn="ctr"/>
                      <a:r>
                        <a:rPr lang="de-DE" dirty="0" smtClean="0"/>
                        <a:t>F1</a:t>
                      </a:r>
                      <a:endParaRPr lang="de-DE" dirty="0"/>
                    </a:p>
                  </a:txBody>
                  <a:tcPr anchor="ctr"/>
                </a:tc>
                <a:tc>
                  <a:txBody>
                    <a:bodyPr/>
                    <a:lstStyle/>
                    <a:p>
                      <a:pPr algn="ctr"/>
                      <a:r>
                        <a:rPr lang="de-DE" dirty="0" smtClean="0"/>
                        <a:t>F2</a:t>
                      </a:r>
                      <a:endParaRPr lang="de-DE" dirty="0"/>
                    </a:p>
                  </a:txBody>
                  <a:tcPr anchor="ctr"/>
                </a:tc>
                <a:tc>
                  <a:txBody>
                    <a:bodyPr/>
                    <a:lstStyle/>
                    <a:p>
                      <a:pPr algn="ctr"/>
                      <a:r>
                        <a:rPr lang="de-DE" dirty="0" smtClean="0"/>
                        <a:t>F3</a:t>
                      </a:r>
                      <a:endParaRPr lang="de-DE" dirty="0"/>
                    </a:p>
                  </a:txBody>
                  <a:tcPr anchor="ctr"/>
                </a:tc>
                <a:tc>
                  <a:txBody>
                    <a:bodyPr/>
                    <a:lstStyle/>
                    <a:p>
                      <a:pPr algn="ctr"/>
                      <a:r>
                        <a:rPr lang="de-DE" dirty="0" smtClean="0"/>
                        <a:t>F4</a:t>
                      </a:r>
                    </a:p>
                  </a:txBody>
                  <a:tcPr anchor="ctr"/>
                </a:tc>
              </a:tr>
              <a:tr h="552636">
                <a:tc>
                  <a:txBody>
                    <a:bodyPr/>
                    <a:lstStyle/>
                    <a:p>
                      <a:pPr algn="ctr"/>
                      <a:r>
                        <a:rPr lang="de-DE" dirty="0" smtClean="0"/>
                        <a:t>G</a:t>
                      </a:r>
                      <a:endParaRPr lang="de-DE" dirty="0"/>
                    </a:p>
                  </a:txBody>
                  <a:tcPr anchor="ctr"/>
                </a:tc>
                <a:tc>
                  <a:txBody>
                    <a:bodyPr/>
                    <a:lstStyle/>
                    <a:p>
                      <a:pPr algn="ctr"/>
                      <a:r>
                        <a:rPr lang="de-DE" dirty="0" smtClean="0"/>
                        <a:t>G1</a:t>
                      </a:r>
                      <a:endParaRPr lang="de-DE" dirty="0"/>
                    </a:p>
                  </a:txBody>
                  <a:tcPr anchor="ctr"/>
                </a:tc>
                <a:tc>
                  <a:txBody>
                    <a:bodyPr/>
                    <a:lstStyle/>
                    <a:p>
                      <a:pPr algn="ctr"/>
                      <a:r>
                        <a:rPr lang="de-DE" dirty="0" smtClean="0"/>
                        <a:t>G2</a:t>
                      </a:r>
                      <a:endParaRPr lang="de-DE" dirty="0"/>
                    </a:p>
                  </a:txBody>
                  <a:tcPr anchor="ctr"/>
                </a:tc>
                <a:tc>
                  <a:txBody>
                    <a:bodyPr/>
                    <a:lstStyle/>
                    <a:p>
                      <a:pPr algn="ctr"/>
                      <a:r>
                        <a:rPr lang="de-DE" dirty="0" smtClean="0"/>
                        <a:t>G3</a:t>
                      </a:r>
                      <a:endParaRPr lang="de-DE" dirty="0"/>
                    </a:p>
                  </a:txBody>
                  <a:tcPr anchor="ctr"/>
                </a:tc>
                <a:tc>
                  <a:txBody>
                    <a:bodyPr/>
                    <a:lstStyle/>
                    <a:p>
                      <a:pPr algn="ctr"/>
                      <a:r>
                        <a:rPr lang="de-DE" dirty="0" smtClean="0"/>
                        <a:t>G4</a:t>
                      </a:r>
                    </a:p>
                  </a:txBody>
                  <a:tcPr anchor="ctr"/>
                </a:tc>
              </a:tr>
            </a:tbl>
          </a:graphicData>
        </a:graphic>
      </p:graphicFrame>
    </p:spTree>
    <p:extLst>
      <p:ext uri="{BB962C8B-B14F-4D97-AF65-F5344CB8AC3E}">
        <p14:creationId xmlns:p14="http://schemas.microsoft.com/office/powerpoint/2010/main" val="753005377"/>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3823416608"/>
              </p:ext>
            </p:extLst>
          </p:nvPr>
        </p:nvGraphicFramePr>
        <p:xfrm>
          <a:off x="1979711" y="439387"/>
          <a:ext cx="6336705" cy="5797925"/>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1835696" y="5602014"/>
            <a:ext cx="7128792" cy="923330"/>
          </a:xfrm>
          <a:prstGeom prst="rect">
            <a:avLst/>
          </a:prstGeom>
          <a:noFill/>
        </p:spPr>
        <p:txBody>
          <a:bodyPr wrap="square" rtlCol="0">
            <a:spAutoFit/>
          </a:bodyPr>
          <a:lstStyle/>
          <a:p>
            <a:r>
              <a:rPr lang="de-DE" noProof="1" smtClean="0"/>
              <a:t>Lorem ipsum dolor sit amet, consetetur sadipscing elitr, sed diam nonumy eirmod tempor invidunt ut labore et dolore magna aliquyam erat, sed diam voluptua. </a:t>
            </a:r>
            <a:endParaRPr lang="de-DE" noProof="1"/>
          </a:p>
        </p:txBody>
      </p:sp>
    </p:spTree>
    <p:extLst>
      <p:ext uri="{BB962C8B-B14F-4D97-AF65-F5344CB8AC3E}">
        <p14:creationId xmlns:p14="http://schemas.microsoft.com/office/powerpoint/2010/main" val="1878846662"/>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solidFill>
                  <a:schemeClr val="tx1"/>
                </a:solidFill>
              </a:rPr>
              <a:t>Lorem</a:t>
            </a:r>
            <a:r>
              <a:rPr lang="de-DE" dirty="0" smtClean="0">
                <a:solidFill>
                  <a:schemeClr val="tx1"/>
                </a:solidFill>
              </a:rPr>
              <a:t> </a:t>
            </a:r>
            <a:r>
              <a:rPr lang="de-DE" dirty="0" err="1" smtClean="0">
                <a:solidFill>
                  <a:schemeClr val="tx1"/>
                </a:solidFill>
              </a:rPr>
              <a:t>Ipsum</a:t>
            </a:r>
            <a:endParaRPr lang="de-DE" dirty="0">
              <a:solidFill>
                <a:schemeClr val="tx1"/>
              </a:solidFill>
            </a:endParaRPr>
          </a:p>
        </p:txBody>
      </p:sp>
      <p:graphicFrame>
        <p:nvGraphicFramePr>
          <p:cNvPr id="4" name="Inhaltsplatzhalter 3"/>
          <p:cNvGraphicFramePr>
            <a:graphicFrameLocks/>
          </p:cNvGraphicFramePr>
          <p:nvPr>
            <p:extLst>
              <p:ext uri="{D42A27DB-BD31-4B8C-83A1-F6EECF244321}">
                <p14:modId xmlns:p14="http://schemas.microsoft.com/office/powerpoint/2010/main" val="433803239"/>
              </p:ext>
            </p:extLst>
          </p:nvPr>
        </p:nvGraphicFramePr>
        <p:xfrm>
          <a:off x="2339752" y="1484784"/>
          <a:ext cx="5112568" cy="3168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2195736" y="5013176"/>
            <a:ext cx="6768752" cy="1569660"/>
          </a:xfrm>
          <a:prstGeom prst="rect">
            <a:avLst/>
          </a:prstGeom>
          <a:noFill/>
        </p:spPr>
        <p:txBody>
          <a:bodyPr wrap="square" rtlCol="0">
            <a:spAutoFit/>
          </a:bodyPr>
          <a:lstStyle/>
          <a:p>
            <a:r>
              <a:rPr lang="de-DE" sz="2400" noProof="1" smtClean="0"/>
              <a:t>Lorem ipsum dolor sit amet, consetetur sadipscing elitr, sed diam nonumy eirmod tempor invidunt ut labore et dolore magna aliquyam erat, sed diam voluptua. </a:t>
            </a:r>
            <a:endParaRPr lang="de-DE" sz="2400" noProof="1"/>
          </a:p>
        </p:txBody>
      </p:sp>
    </p:spTree>
    <p:extLst>
      <p:ext uri="{BB962C8B-B14F-4D97-AF65-F5344CB8AC3E}">
        <p14:creationId xmlns:p14="http://schemas.microsoft.com/office/powerpoint/2010/main" val="35365252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a:t>
            </a:r>
            <a:endParaRPr lang="en-US" dirty="0"/>
          </a:p>
        </p:txBody>
      </p:sp>
      <p:sp>
        <p:nvSpPr>
          <p:cNvPr id="3" name="Subtitle 2"/>
          <p:cNvSpPr>
            <a:spLocks noGrp="1"/>
          </p:cNvSpPr>
          <p:nvPr>
            <p:ph type="subTitle" idx="1"/>
          </p:nvPr>
        </p:nvSpPr>
        <p:spPr/>
        <p:txBody>
          <a:bodyPr/>
          <a:lstStyle/>
          <a:p>
            <a:r>
              <a:rPr lang="en-US" dirty="0" smtClean="0">
                <a:solidFill>
                  <a:schemeClr val="bg2">
                    <a:lumMod val="60000"/>
                    <a:lumOff val="40000"/>
                  </a:schemeClr>
                </a:solidFill>
              </a:rPr>
              <a:t>Any Questions?</a:t>
            </a:r>
            <a:endParaRPr lang="en-US" dirty="0">
              <a:solidFill>
                <a:schemeClr val="bg2">
                  <a:lumMod val="60000"/>
                  <a:lumOff val="40000"/>
                </a:schemeClr>
              </a:solidFill>
            </a:endParaRPr>
          </a:p>
        </p:txBody>
      </p:sp>
    </p:spTree>
    <p:extLst>
      <p:ext uri="{BB962C8B-B14F-4D97-AF65-F5344CB8AC3E}">
        <p14:creationId xmlns:p14="http://schemas.microsoft.com/office/powerpoint/2010/main" val="1486803198"/>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Lorem</a:t>
            </a:r>
            <a:r>
              <a:rPr lang="en-US" dirty="0" smtClean="0">
                <a:solidFill>
                  <a:schemeClr val="tx1"/>
                </a:solidFill>
              </a:rPr>
              <a:t> </a:t>
            </a:r>
            <a:r>
              <a:rPr lang="en-US" dirty="0" err="1" smtClean="0">
                <a:solidFill>
                  <a:schemeClr val="tx1"/>
                </a:solidFill>
              </a:rPr>
              <a:t>Ipsum</a:t>
            </a:r>
            <a:endParaRPr lang="en-US" dirty="0">
              <a:solidFill>
                <a:schemeClr val="tx1"/>
              </a:solidFill>
            </a:endParaRPr>
          </a:p>
        </p:txBody>
      </p:sp>
      <p:sp>
        <p:nvSpPr>
          <p:cNvPr id="3" name="Content Placeholder 2"/>
          <p:cNvSpPr>
            <a:spLocks noGrp="1"/>
          </p:cNvSpPr>
          <p:nvPr>
            <p:ph sz="quarter" idx="1"/>
          </p:nvPr>
        </p:nvSpPr>
        <p:spPr/>
        <p:txBody>
          <a:bodyPr>
            <a:normAutofit fontScale="92500" lnSpcReduction="20000"/>
          </a:bodyPr>
          <a:lstStyle/>
          <a:p>
            <a:pPr marL="285750" indent="-285750"/>
            <a:r>
              <a:rPr lang="en-US" noProof="1"/>
              <a:t>Lorem ipsum dolor sit amet, consectetuer adipiscing elit.</a:t>
            </a:r>
          </a:p>
          <a:p>
            <a:pPr marL="285750" indent="-285750"/>
            <a:r>
              <a:rPr lang="en-US" noProof="1"/>
              <a:t>Aenean commodo ligula eget dolor. Aenean massa.</a:t>
            </a:r>
          </a:p>
          <a:p>
            <a:pPr marL="285750" indent="-285750"/>
            <a:r>
              <a:rPr lang="en-US" i="1" noProof="1"/>
              <a:t>Cum sociis natoque penatibus </a:t>
            </a:r>
            <a:r>
              <a:rPr lang="en-US" noProof="1"/>
              <a:t>et magnis dis parturient montes, nascetur ridiculus mus</a:t>
            </a:r>
            <a:r>
              <a:rPr lang="en-US" noProof="1" smtClean="0"/>
              <a:t>.</a:t>
            </a:r>
          </a:p>
          <a:p>
            <a:pPr marL="285750" indent="-285750"/>
            <a:endParaRPr lang="en-US" noProof="1"/>
          </a:p>
          <a:p>
            <a:pPr marL="285750" indent="-285750"/>
            <a:r>
              <a:rPr lang="en-US" noProof="1"/>
              <a:t>Donec quam felis, ultricies nec, pellentesque eu, pretium quis, sem.</a:t>
            </a:r>
          </a:p>
          <a:p>
            <a:pPr marL="285750" indent="-285750"/>
            <a:r>
              <a:rPr lang="en-US" noProof="1"/>
              <a:t>Nulla consequat massa quis enim.</a:t>
            </a:r>
          </a:p>
          <a:p>
            <a:pPr marL="0" indent="0">
              <a:buNone/>
            </a:pPr>
            <a:endParaRPr lang="en-US" dirty="0"/>
          </a:p>
        </p:txBody>
      </p:sp>
    </p:spTree>
    <p:extLst>
      <p:ext uri="{BB962C8B-B14F-4D97-AF65-F5344CB8AC3E}">
        <p14:creationId xmlns:p14="http://schemas.microsoft.com/office/powerpoint/2010/main" val="271788397"/>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668640627"/>
              </p:ext>
            </p:extLst>
          </p:nvPr>
        </p:nvGraphicFramePr>
        <p:xfrm>
          <a:off x="2236077" y="1941274"/>
          <a:ext cx="6491064" cy="4392489"/>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1835695" y="980728"/>
            <a:ext cx="7305273" cy="1200329"/>
          </a:xfrm>
          <a:prstGeom prst="rect">
            <a:avLst/>
          </a:prstGeom>
          <a:noFill/>
        </p:spPr>
        <p:txBody>
          <a:bodyPr wrap="square" rtlCol="0">
            <a:spAutoFit/>
          </a:bodyPr>
          <a:lstStyle/>
          <a:p>
            <a:r>
              <a:rPr lang="en-US" u="sng" noProof="1" smtClean="0"/>
              <a:t>Lorem ipsum</a:t>
            </a:r>
            <a:r>
              <a:rPr lang="en-US" noProof="1" smtClean="0"/>
              <a:t> dolor sit amet, consetetur sadipscing elitr, sed diam nonumy eirmod tempor invidunt ut labore et dolore magna aliquyam erat, sed diam voluptua. At vero eos et accusam et justo duo dolores et ea rebum. </a:t>
            </a:r>
            <a:endParaRPr lang="en-US" noProof="1"/>
          </a:p>
        </p:txBody>
      </p:sp>
    </p:spTree>
    <p:extLst>
      <p:ext uri="{BB962C8B-B14F-4D97-AF65-F5344CB8AC3E}">
        <p14:creationId xmlns:p14="http://schemas.microsoft.com/office/powerpoint/2010/main" val="1065568898"/>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solidFill>
                  <a:schemeClr val="tx1"/>
                </a:solidFill>
              </a:rPr>
              <a:t>Lorem</a:t>
            </a:r>
            <a:r>
              <a:rPr lang="de-DE" dirty="0" smtClean="0">
                <a:solidFill>
                  <a:schemeClr val="tx1"/>
                </a:solidFill>
              </a:rPr>
              <a:t> </a:t>
            </a:r>
            <a:r>
              <a:rPr lang="de-DE" dirty="0" err="1" smtClean="0">
                <a:solidFill>
                  <a:schemeClr val="tx1"/>
                </a:solidFill>
              </a:rPr>
              <a:t>Ipsum</a:t>
            </a:r>
            <a:endParaRPr lang="de-DE" dirty="0">
              <a:solidFill>
                <a:schemeClr val="tx1"/>
              </a:solidFill>
            </a:endParaRPr>
          </a:p>
        </p:txBody>
      </p:sp>
      <p:graphicFrame>
        <p:nvGraphicFramePr>
          <p:cNvPr id="5" name="Inhaltsplatzhalter 3"/>
          <p:cNvGraphicFramePr>
            <a:graphicFrameLocks/>
          </p:cNvGraphicFramePr>
          <p:nvPr>
            <p:extLst>
              <p:ext uri="{D42A27DB-BD31-4B8C-83A1-F6EECF244321}">
                <p14:modId xmlns:p14="http://schemas.microsoft.com/office/powerpoint/2010/main" val="320794436"/>
              </p:ext>
            </p:extLst>
          </p:nvPr>
        </p:nvGraphicFramePr>
        <p:xfrm>
          <a:off x="2195736" y="1052736"/>
          <a:ext cx="6768752"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2051721" y="5445224"/>
            <a:ext cx="6840760" cy="1200329"/>
          </a:xfrm>
          <a:prstGeom prst="rect">
            <a:avLst/>
          </a:prstGeom>
          <a:noFill/>
        </p:spPr>
        <p:txBody>
          <a:bodyPr wrap="square" rtlCol="0">
            <a:spAutoFit/>
          </a:bodyPr>
          <a:lstStyle/>
          <a:p>
            <a:r>
              <a:rPr lang="en-US" u="sng" noProof="1" smtClean="0"/>
              <a:t>Lorem ipsum</a:t>
            </a:r>
            <a:r>
              <a:rPr lang="en-US" noProof="1" smtClean="0"/>
              <a:t> dolor sit amet, consetetur sadipscing elitr, sed diam nonumy eirmod tempor invidunt ut labore et dolore magna aliquyam erat, sed diam voluptua. At vero eos et accusam et justo duo dolores et ea rebum. </a:t>
            </a:r>
            <a:endParaRPr lang="en-US" noProof="1"/>
          </a:p>
        </p:txBody>
      </p:sp>
    </p:spTree>
    <p:extLst>
      <p:ext uri="{BB962C8B-B14F-4D97-AF65-F5344CB8AC3E}">
        <p14:creationId xmlns:p14="http://schemas.microsoft.com/office/powerpoint/2010/main" val="73232477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solidFill>
                  <a:schemeClr val="tx1"/>
                </a:solidFill>
              </a:rPr>
              <a:t>Lorem</a:t>
            </a:r>
            <a:r>
              <a:rPr lang="de-DE" dirty="0" smtClean="0">
                <a:solidFill>
                  <a:schemeClr val="tx1"/>
                </a:solidFill>
              </a:rPr>
              <a:t> </a:t>
            </a:r>
            <a:r>
              <a:rPr lang="de-DE" dirty="0" err="1" smtClean="0">
                <a:solidFill>
                  <a:schemeClr val="tx1"/>
                </a:solidFill>
              </a:rPr>
              <a:t>Ipsum</a:t>
            </a:r>
            <a:endParaRPr lang="de-DE" dirty="0">
              <a:solidFill>
                <a:schemeClr val="tx1"/>
              </a:solidFill>
            </a:endParaRPr>
          </a:p>
        </p:txBody>
      </p:sp>
      <p:sp>
        <p:nvSpPr>
          <p:cNvPr id="4" name="Inhaltsplatzhalter 2"/>
          <p:cNvSpPr>
            <a:spLocks noGrp="1"/>
          </p:cNvSpPr>
          <p:nvPr>
            <p:ph idx="1"/>
          </p:nvPr>
        </p:nvSpPr>
        <p:spPr>
          <a:xfrm>
            <a:off x="2627784" y="1124744"/>
            <a:ext cx="5754216" cy="5123656"/>
          </a:xfrm>
        </p:spPr>
        <p:txBody>
          <a:bodyPr/>
          <a:lstStyle/>
          <a:p>
            <a:pPr algn="just"/>
            <a:r>
              <a:rPr lang="en-US" sz="1800" dirty="0"/>
              <a:t>The European languages are members of the same </a:t>
            </a:r>
            <a:r>
              <a:rPr lang="en-US" sz="1800" dirty="0" smtClean="0"/>
              <a:t>family. </a:t>
            </a:r>
            <a:r>
              <a:rPr lang="en-US" sz="1800" dirty="0"/>
              <a:t>Their separate existence is a myth. </a:t>
            </a:r>
            <a:endParaRPr lang="en-US" sz="1800" dirty="0" smtClean="0"/>
          </a:p>
          <a:p>
            <a:pPr algn="just"/>
            <a:r>
              <a:rPr lang="en-US" sz="1800" dirty="0" smtClean="0"/>
              <a:t>For </a:t>
            </a:r>
            <a:r>
              <a:rPr lang="en-US" sz="1800" dirty="0"/>
              <a:t>science, music, sport, etc, Europe uses the same vocabulary. </a:t>
            </a:r>
            <a:endParaRPr lang="en-US" sz="1800" dirty="0" smtClean="0"/>
          </a:p>
          <a:p>
            <a:pPr algn="just"/>
            <a:r>
              <a:rPr lang="en-US" sz="1800" dirty="0" smtClean="0"/>
              <a:t>The </a:t>
            </a:r>
            <a:r>
              <a:rPr lang="en-US" sz="1800" dirty="0"/>
              <a:t>languages only differ in their grammar, their pronunciation and their most common words. </a:t>
            </a:r>
            <a:endParaRPr lang="en-US" sz="1800" dirty="0" smtClean="0"/>
          </a:p>
          <a:p>
            <a:pPr algn="just"/>
            <a:r>
              <a:rPr lang="en-US" sz="1800" dirty="0" smtClean="0"/>
              <a:t>Everyone </a:t>
            </a:r>
            <a:r>
              <a:rPr lang="en-US" sz="1800" dirty="0"/>
              <a:t>realizes why a new common language would be desirable: one could refuse to pay expensive translators.</a:t>
            </a:r>
          </a:p>
          <a:p>
            <a:pPr marL="0" indent="0" algn="just">
              <a:buNone/>
            </a:pPr>
            <a:endParaRPr lang="en-US" sz="1600" dirty="0"/>
          </a:p>
          <a:p>
            <a:pPr>
              <a:buNone/>
            </a:pPr>
            <a:endParaRPr lang="en-US" dirty="0"/>
          </a:p>
        </p:txBody>
      </p:sp>
      <p:graphicFrame>
        <p:nvGraphicFramePr>
          <p:cNvPr id="5" name="Diagramm 3"/>
          <p:cNvGraphicFramePr/>
          <p:nvPr>
            <p:extLst>
              <p:ext uri="{D42A27DB-BD31-4B8C-83A1-F6EECF244321}">
                <p14:modId xmlns:p14="http://schemas.microsoft.com/office/powerpoint/2010/main" val="3702105261"/>
              </p:ext>
            </p:extLst>
          </p:nvPr>
        </p:nvGraphicFramePr>
        <p:xfrm>
          <a:off x="611560" y="3789040"/>
          <a:ext cx="3672408" cy="2592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elle 4"/>
          <p:cNvGraphicFramePr>
            <a:graphicFrameLocks noGrp="1"/>
          </p:cNvGraphicFramePr>
          <p:nvPr>
            <p:extLst>
              <p:ext uri="{D42A27DB-BD31-4B8C-83A1-F6EECF244321}">
                <p14:modId xmlns:p14="http://schemas.microsoft.com/office/powerpoint/2010/main" val="2080740050"/>
              </p:ext>
            </p:extLst>
          </p:nvPr>
        </p:nvGraphicFramePr>
        <p:xfrm>
          <a:off x="2267742" y="4149080"/>
          <a:ext cx="6552730" cy="2278008"/>
        </p:xfrm>
        <a:graphic>
          <a:graphicData uri="http://schemas.openxmlformats.org/drawingml/2006/table">
            <a:tbl>
              <a:tblPr firstRow="1" bandRow="1">
                <a:tableStyleId>{D113A9D2-9D6B-4929-AA2D-F23B5EE8CBE7}</a:tableStyleId>
              </a:tblPr>
              <a:tblGrid>
                <a:gridCol w="1310546"/>
                <a:gridCol w="1310546"/>
                <a:gridCol w="1310546"/>
                <a:gridCol w="1310546"/>
                <a:gridCol w="1310546"/>
              </a:tblGrid>
              <a:tr h="284751">
                <a:tc>
                  <a:txBody>
                    <a:bodyPr/>
                    <a:lstStyle/>
                    <a:p>
                      <a:r>
                        <a:rPr lang="en-US" sz="900" dirty="0"/>
                        <a:t>A</a:t>
                      </a:r>
                    </a:p>
                  </a:txBody>
                  <a:tcPr/>
                </a:tc>
                <a:tc>
                  <a:txBody>
                    <a:bodyPr/>
                    <a:lstStyle/>
                    <a:p>
                      <a:r>
                        <a:rPr lang="en-US" sz="900" dirty="0"/>
                        <a:t>B</a:t>
                      </a:r>
                    </a:p>
                  </a:txBody>
                  <a:tcPr/>
                </a:tc>
                <a:tc>
                  <a:txBody>
                    <a:bodyPr/>
                    <a:lstStyle/>
                    <a:p>
                      <a:r>
                        <a:rPr lang="en-US" sz="900" dirty="0"/>
                        <a:t>C</a:t>
                      </a:r>
                    </a:p>
                  </a:txBody>
                  <a:tcPr/>
                </a:tc>
                <a:tc>
                  <a:txBody>
                    <a:bodyPr/>
                    <a:lstStyle/>
                    <a:p>
                      <a:r>
                        <a:rPr lang="en-US" sz="900" dirty="0"/>
                        <a:t>D</a:t>
                      </a:r>
                    </a:p>
                  </a:txBody>
                  <a:tcPr/>
                </a:tc>
                <a:tc>
                  <a:txBody>
                    <a:bodyPr/>
                    <a:lstStyle/>
                    <a:p>
                      <a:r>
                        <a:rPr lang="en-US" sz="900" dirty="0"/>
                        <a:t>E</a:t>
                      </a:r>
                    </a:p>
                  </a:txBody>
                  <a:tcPr/>
                </a:tc>
              </a:tr>
              <a:tr h="284751">
                <a:tc>
                  <a:txBody>
                    <a:bodyPr/>
                    <a:lstStyle/>
                    <a:p>
                      <a:r>
                        <a:rPr lang="en-US" sz="900" dirty="0"/>
                        <a:t>1</a:t>
                      </a:r>
                    </a:p>
                  </a:txBody>
                  <a:tcPr/>
                </a:tc>
                <a:tc>
                  <a:txBody>
                    <a:bodyPr/>
                    <a:lstStyle/>
                    <a:p>
                      <a:r>
                        <a:rPr lang="en-US" sz="900" dirty="0"/>
                        <a:t>8</a:t>
                      </a:r>
                    </a:p>
                  </a:txBody>
                  <a:tcPr/>
                </a:tc>
                <a:tc>
                  <a:txBody>
                    <a:bodyPr/>
                    <a:lstStyle/>
                    <a:p>
                      <a:r>
                        <a:rPr lang="en-US" sz="900" dirty="0"/>
                        <a:t>15</a:t>
                      </a:r>
                    </a:p>
                  </a:txBody>
                  <a:tcPr/>
                </a:tc>
                <a:tc>
                  <a:txBody>
                    <a:bodyPr/>
                    <a:lstStyle/>
                    <a:p>
                      <a:r>
                        <a:rPr lang="en-US" sz="900" dirty="0"/>
                        <a:t>22</a:t>
                      </a:r>
                    </a:p>
                  </a:txBody>
                  <a:tcPr/>
                </a:tc>
                <a:tc>
                  <a:txBody>
                    <a:bodyPr/>
                    <a:lstStyle/>
                    <a:p>
                      <a:r>
                        <a:rPr lang="en-US" sz="900" dirty="0"/>
                        <a:t>29</a:t>
                      </a:r>
                    </a:p>
                  </a:txBody>
                  <a:tcPr/>
                </a:tc>
              </a:tr>
              <a:tr h="284751">
                <a:tc>
                  <a:txBody>
                    <a:bodyPr/>
                    <a:lstStyle/>
                    <a:p>
                      <a:r>
                        <a:rPr lang="en-US" sz="900" dirty="0"/>
                        <a:t>2</a:t>
                      </a:r>
                    </a:p>
                  </a:txBody>
                  <a:tcPr/>
                </a:tc>
                <a:tc>
                  <a:txBody>
                    <a:bodyPr/>
                    <a:lstStyle/>
                    <a:p>
                      <a:r>
                        <a:rPr lang="en-US" sz="900" dirty="0"/>
                        <a:t>9</a:t>
                      </a:r>
                    </a:p>
                  </a:txBody>
                  <a:tcPr/>
                </a:tc>
                <a:tc>
                  <a:txBody>
                    <a:bodyPr/>
                    <a:lstStyle/>
                    <a:p>
                      <a:r>
                        <a:rPr lang="en-US" sz="900" dirty="0"/>
                        <a:t>16</a:t>
                      </a:r>
                    </a:p>
                  </a:txBody>
                  <a:tcPr/>
                </a:tc>
                <a:tc>
                  <a:txBody>
                    <a:bodyPr/>
                    <a:lstStyle/>
                    <a:p>
                      <a:r>
                        <a:rPr lang="en-US" sz="900" dirty="0"/>
                        <a:t>23</a:t>
                      </a:r>
                    </a:p>
                  </a:txBody>
                  <a:tcPr/>
                </a:tc>
                <a:tc>
                  <a:txBody>
                    <a:bodyPr/>
                    <a:lstStyle/>
                    <a:p>
                      <a:r>
                        <a:rPr lang="en-US" sz="900" dirty="0"/>
                        <a:t>30</a:t>
                      </a:r>
                    </a:p>
                  </a:txBody>
                  <a:tcPr/>
                </a:tc>
              </a:tr>
              <a:tr h="284751">
                <a:tc>
                  <a:txBody>
                    <a:bodyPr/>
                    <a:lstStyle/>
                    <a:p>
                      <a:r>
                        <a:rPr lang="en-US" sz="900" dirty="0"/>
                        <a:t>3</a:t>
                      </a:r>
                    </a:p>
                  </a:txBody>
                  <a:tcPr/>
                </a:tc>
                <a:tc>
                  <a:txBody>
                    <a:bodyPr/>
                    <a:lstStyle/>
                    <a:p>
                      <a:r>
                        <a:rPr lang="en-US" sz="900" dirty="0"/>
                        <a:t>10</a:t>
                      </a:r>
                    </a:p>
                  </a:txBody>
                  <a:tcPr/>
                </a:tc>
                <a:tc>
                  <a:txBody>
                    <a:bodyPr/>
                    <a:lstStyle/>
                    <a:p>
                      <a:r>
                        <a:rPr lang="en-US" sz="900" dirty="0"/>
                        <a:t>17</a:t>
                      </a:r>
                    </a:p>
                  </a:txBody>
                  <a:tcPr/>
                </a:tc>
                <a:tc>
                  <a:txBody>
                    <a:bodyPr/>
                    <a:lstStyle/>
                    <a:p>
                      <a:r>
                        <a:rPr lang="en-US" sz="900" dirty="0"/>
                        <a:t>24</a:t>
                      </a:r>
                    </a:p>
                  </a:txBody>
                  <a:tcPr/>
                </a:tc>
                <a:tc>
                  <a:txBody>
                    <a:bodyPr/>
                    <a:lstStyle/>
                    <a:p>
                      <a:r>
                        <a:rPr lang="en-US" sz="900" dirty="0"/>
                        <a:t>31</a:t>
                      </a:r>
                    </a:p>
                  </a:txBody>
                  <a:tcPr/>
                </a:tc>
              </a:tr>
              <a:tr h="284751">
                <a:tc>
                  <a:txBody>
                    <a:bodyPr/>
                    <a:lstStyle/>
                    <a:p>
                      <a:r>
                        <a:rPr lang="en-US" sz="900" dirty="0"/>
                        <a:t>4</a:t>
                      </a:r>
                    </a:p>
                  </a:txBody>
                  <a:tcPr/>
                </a:tc>
                <a:tc>
                  <a:txBody>
                    <a:bodyPr/>
                    <a:lstStyle/>
                    <a:p>
                      <a:r>
                        <a:rPr lang="en-US" sz="900" dirty="0"/>
                        <a:t>11</a:t>
                      </a:r>
                    </a:p>
                  </a:txBody>
                  <a:tcPr/>
                </a:tc>
                <a:tc>
                  <a:txBody>
                    <a:bodyPr/>
                    <a:lstStyle/>
                    <a:p>
                      <a:r>
                        <a:rPr lang="en-US" sz="900" dirty="0"/>
                        <a:t>18</a:t>
                      </a:r>
                    </a:p>
                  </a:txBody>
                  <a:tcPr/>
                </a:tc>
                <a:tc>
                  <a:txBody>
                    <a:bodyPr/>
                    <a:lstStyle/>
                    <a:p>
                      <a:r>
                        <a:rPr lang="en-US" sz="900" dirty="0"/>
                        <a:t>25</a:t>
                      </a:r>
                    </a:p>
                  </a:txBody>
                  <a:tcPr/>
                </a:tc>
                <a:tc>
                  <a:txBody>
                    <a:bodyPr/>
                    <a:lstStyle/>
                    <a:p>
                      <a:r>
                        <a:rPr lang="en-US" sz="900" dirty="0"/>
                        <a:t>32</a:t>
                      </a:r>
                    </a:p>
                  </a:txBody>
                  <a:tcPr/>
                </a:tc>
              </a:tr>
              <a:tr h="284751">
                <a:tc>
                  <a:txBody>
                    <a:bodyPr/>
                    <a:lstStyle/>
                    <a:p>
                      <a:r>
                        <a:rPr lang="en-US" sz="900" dirty="0"/>
                        <a:t>5</a:t>
                      </a:r>
                    </a:p>
                  </a:txBody>
                  <a:tcPr/>
                </a:tc>
                <a:tc>
                  <a:txBody>
                    <a:bodyPr/>
                    <a:lstStyle/>
                    <a:p>
                      <a:r>
                        <a:rPr lang="en-US" sz="900" dirty="0"/>
                        <a:t>12</a:t>
                      </a:r>
                    </a:p>
                  </a:txBody>
                  <a:tcPr/>
                </a:tc>
                <a:tc>
                  <a:txBody>
                    <a:bodyPr/>
                    <a:lstStyle/>
                    <a:p>
                      <a:r>
                        <a:rPr lang="en-US" sz="900" dirty="0"/>
                        <a:t>19</a:t>
                      </a:r>
                    </a:p>
                  </a:txBody>
                  <a:tcPr/>
                </a:tc>
                <a:tc>
                  <a:txBody>
                    <a:bodyPr/>
                    <a:lstStyle/>
                    <a:p>
                      <a:r>
                        <a:rPr lang="en-US" sz="900" dirty="0"/>
                        <a:t>26</a:t>
                      </a:r>
                    </a:p>
                  </a:txBody>
                  <a:tcPr/>
                </a:tc>
                <a:tc>
                  <a:txBody>
                    <a:bodyPr/>
                    <a:lstStyle/>
                    <a:p>
                      <a:r>
                        <a:rPr lang="en-US" sz="900" dirty="0"/>
                        <a:t>33</a:t>
                      </a:r>
                    </a:p>
                  </a:txBody>
                  <a:tcPr/>
                </a:tc>
              </a:tr>
              <a:tr h="284751">
                <a:tc>
                  <a:txBody>
                    <a:bodyPr/>
                    <a:lstStyle/>
                    <a:p>
                      <a:r>
                        <a:rPr lang="en-US" sz="900" dirty="0"/>
                        <a:t>6</a:t>
                      </a:r>
                    </a:p>
                  </a:txBody>
                  <a:tcPr/>
                </a:tc>
                <a:tc>
                  <a:txBody>
                    <a:bodyPr/>
                    <a:lstStyle/>
                    <a:p>
                      <a:r>
                        <a:rPr lang="en-US" sz="900" dirty="0"/>
                        <a:t>13</a:t>
                      </a:r>
                    </a:p>
                  </a:txBody>
                  <a:tcPr/>
                </a:tc>
                <a:tc>
                  <a:txBody>
                    <a:bodyPr/>
                    <a:lstStyle/>
                    <a:p>
                      <a:r>
                        <a:rPr lang="en-US" sz="900" dirty="0"/>
                        <a:t>20</a:t>
                      </a:r>
                    </a:p>
                  </a:txBody>
                  <a:tcPr/>
                </a:tc>
                <a:tc>
                  <a:txBody>
                    <a:bodyPr/>
                    <a:lstStyle/>
                    <a:p>
                      <a:r>
                        <a:rPr lang="en-US" sz="900" dirty="0"/>
                        <a:t>27</a:t>
                      </a:r>
                    </a:p>
                  </a:txBody>
                  <a:tcPr/>
                </a:tc>
                <a:tc>
                  <a:txBody>
                    <a:bodyPr/>
                    <a:lstStyle/>
                    <a:p>
                      <a:r>
                        <a:rPr lang="en-US" sz="900" dirty="0"/>
                        <a:t>34</a:t>
                      </a:r>
                    </a:p>
                  </a:txBody>
                  <a:tcPr/>
                </a:tc>
              </a:tr>
              <a:tr h="284751">
                <a:tc>
                  <a:txBody>
                    <a:bodyPr/>
                    <a:lstStyle/>
                    <a:p>
                      <a:r>
                        <a:rPr lang="en-US" sz="900" dirty="0"/>
                        <a:t>7</a:t>
                      </a:r>
                    </a:p>
                  </a:txBody>
                  <a:tcPr/>
                </a:tc>
                <a:tc>
                  <a:txBody>
                    <a:bodyPr/>
                    <a:lstStyle/>
                    <a:p>
                      <a:r>
                        <a:rPr lang="en-US" sz="900" dirty="0"/>
                        <a:t>14</a:t>
                      </a:r>
                    </a:p>
                  </a:txBody>
                  <a:tcPr/>
                </a:tc>
                <a:tc>
                  <a:txBody>
                    <a:bodyPr/>
                    <a:lstStyle/>
                    <a:p>
                      <a:r>
                        <a:rPr lang="en-US" sz="900" dirty="0"/>
                        <a:t>21</a:t>
                      </a:r>
                    </a:p>
                  </a:txBody>
                  <a:tcPr/>
                </a:tc>
                <a:tc>
                  <a:txBody>
                    <a:bodyPr/>
                    <a:lstStyle/>
                    <a:p>
                      <a:r>
                        <a:rPr lang="en-US" sz="900" dirty="0"/>
                        <a:t>28</a:t>
                      </a:r>
                    </a:p>
                  </a:txBody>
                  <a:tcPr/>
                </a:tc>
                <a:tc>
                  <a:txBody>
                    <a:bodyPr/>
                    <a:lstStyle/>
                    <a:p>
                      <a:r>
                        <a:rPr lang="en-US" sz="900" dirty="0"/>
                        <a:t>35</a:t>
                      </a:r>
                    </a:p>
                  </a:txBody>
                  <a:tcPr/>
                </a:tc>
              </a:tr>
            </a:tbl>
          </a:graphicData>
        </a:graphic>
      </p:graphicFrame>
    </p:spTree>
    <p:extLst>
      <p:ext uri="{BB962C8B-B14F-4D97-AF65-F5344CB8AC3E}">
        <p14:creationId xmlns:p14="http://schemas.microsoft.com/office/powerpoint/2010/main" val="50397683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Lorem</a:t>
            </a:r>
            <a:r>
              <a:rPr lang="en-US" dirty="0" smtClean="0">
                <a:solidFill>
                  <a:schemeClr val="tx1"/>
                </a:solidFill>
              </a:rPr>
              <a:t> </a:t>
            </a:r>
            <a:r>
              <a:rPr lang="en-US" dirty="0" err="1" smtClean="0">
                <a:solidFill>
                  <a:schemeClr val="tx1"/>
                </a:solidFill>
              </a:rPr>
              <a:t>Ipsum</a:t>
            </a:r>
            <a:endParaRPr lang="en-US" dirty="0">
              <a:solidFill>
                <a:schemeClr val="tx1"/>
              </a:solidFill>
            </a:endParaRPr>
          </a:p>
        </p:txBody>
      </p:sp>
      <p:sp>
        <p:nvSpPr>
          <p:cNvPr id="3" name="Content Placeholder 2"/>
          <p:cNvSpPr>
            <a:spLocks noGrp="1"/>
          </p:cNvSpPr>
          <p:nvPr>
            <p:ph sz="quarter" idx="1"/>
          </p:nvPr>
        </p:nvSpPr>
        <p:spPr/>
        <p:txBody>
          <a:bodyPr>
            <a:normAutofit/>
          </a:bodyPr>
          <a:lstStyle/>
          <a:p>
            <a:pPr marL="514350" indent="-514350">
              <a:buFont typeface="+mj-lt"/>
              <a:buAutoNum type="alphaLcPeriod"/>
            </a:pPr>
            <a:r>
              <a:rPr lang="en-US" spc="600" noProof="1">
                <a:effectLst>
                  <a:outerShdw blurRad="38100" dist="38100" dir="2700000" algn="tl">
                    <a:srgbClr xmlns:mc="http://schemas.openxmlformats.org/markup-compatibility/2006" xmlns:a14="http://schemas.microsoft.com/office/drawing/2010/main" val="000000" mc:Ignorable="">
                      <a:alpha val="43137"/>
                    </a:srgbClr>
                  </a:outerShdw>
                </a:effectLst>
              </a:rPr>
              <a:t>Lorem ipsum</a:t>
            </a:r>
            <a:r>
              <a:rPr lang="en-US" noProof="1">
                <a:effectLst>
                  <a:outerShdw blurRad="38100" dist="38100" dir="2700000" algn="tl">
                    <a:srgbClr xmlns:mc="http://schemas.openxmlformats.org/markup-compatibility/2006" xmlns:a14="http://schemas.microsoft.com/office/drawing/2010/main" val="000000" mc:Ignorable="">
                      <a:alpha val="43137"/>
                    </a:srgbClr>
                  </a:outerShdw>
                </a:effectLst>
              </a:rPr>
              <a:t> </a:t>
            </a:r>
            <a:r>
              <a:rPr lang="en-US" noProof="1"/>
              <a:t>dolor sit amet, consectetuer adipiscing elit.</a:t>
            </a:r>
          </a:p>
          <a:p>
            <a:pPr marL="514350" indent="-514350">
              <a:buFont typeface="+mj-lt"/>
              <a:buAutoNum type="alphaLcPeriod"/>
            </a:pPr>
            <a:r>
              <a:rPr lang="en-US" noProof="1"/>
              <a:t>Aenean commodo ligula eget dolor. Aenean massa</a:t>
            </a:r>
            <a:r>
              <a:rPr lang="en-US" noProof="1" smtClean="0"/>
              <a:t>.</a:t>
            </a:r>
          </a:p>
          <a:p>
            <a:pPr marL="514350" indent="-514350">
              <a:buFont typeface="+mj-lt"/>
              <a:buAutoNum type="alphaLcPeriod"/>
            </a:pPr>
            <a:r>
              <a:rPr lang="en-US" noProof="1" smtClean="0"/>
              <a:t>Cum sociis natoque penatibus et magnis dis parturient montes, nascetur ridiculus mus.</a:t>
            </a:r>
          </a:p>
          <a:p>
            <a:pPr marL="0" indent="0">
              <a:buNone/>
            </a:pPr>
            <a:endParaRPr lang="en-US" dirty="0"/>
          </a:p>
        </p:txBody>
      </p:sp>
    </p:spTree>
    <p:extLst>
      <p:ext uri="{BB962C8B-B14F-4D97-AF65-F5344CB8AC3E}">
        <p14:creationId xmlns:p14="http://schemas.microsoft.com/office/powerpoint/2010/main" val="425792937"/>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3759678872"/>
              </p:ext>
            </p:extLst>
          </p:nvPr>
        </p:nvGraphicFramePr>
        <p:xfrm>
          <a:off x="2699792" y="2996952"/>
          <a:ext cx="4971772" cy="357233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1847854" y="1131709"/>
            <a:ext cx="6900610" cy="2585323"/>
          </a:xfrm>
          <a:prstGeom prst="rect">
            <a:avLst/>
          </a:prstGeom>
          <a:noFill/>
        </p:spPr>
        <p:txBody>
          <a:bodyPr wrap="square" rtlCol="0">
            <a:spAutoFit/>
          </a:bodyPr>
          <a:lstStyle/>
          <a:p>
            <a:pPr marL="285750" indent="-285750">
              <a:buFont typeface="Arial" pitchFamily="34" charset="0"/>
              <a:buChar char="•"/>
            </a:pPr>
            <a:r>
              <a:rPr lang="en-US" sz="2400" noProof="1" smtClean="0"/>
              <a:t>Lorem ipsum dolor sit amet, consectetuer adipiscing elit.</a:t>
            </a:r>
          </a:p>
          <a:p>
            <a:pPr marL="285750" indent="-285750">
              <a:buFont typeface="Arial" pitchFamily="34" charset="0"/>
              <a:buChar char="•"/>
            </a:pPr>
            <a:r>
              <a:rPr lang="en-US" sz="2400" noProof="1" smtClean="0"/>
              <a:t>Aenean commodo ligula eget dolor. Aenean massa.</a:t>
            </a:r>
          </a:p>
          <a:p>
            <a:pPr marL="285750" indent="-285750">
              <a:buFont typeface="Arial" pitchFamily="34" charset="0"/>
              <a:buChar char="•"/>
            </a:pPr>
            <a:r>
              <a:rPr lang="en-US" sz="2400" noProof="1" smtClean="0"/>
              <a:t>Cum sociis natoque penatibus et magnis dis parturient montes, nascetur ridiculus mus.</a:t>
            </a:r>
          </a:p>
          <a:p>
            <a:endParaRPr lang="en-US" noProof="1"/>
          </a:p>
        </p:txBody>
      </p:sp>
      <p:sp>
        <p:nvSpPr>
          <p:cNvPr id="5" name="Title 1"/>
          <p:cNvSpPr>
            <a:spLocks noGrp="1"/>
          </p:cNvSpPr>
          <p:nvPr>
            <p:ph type="title"/>
          </p:nvPr>
        </p:nvSpPr>
        <p:spPr>
          <a:xfrm>
            <a:off x="1905000" y="228600"/>
            <a:ext cx="6934200" cy="1066800"/>
          </a:xfrm>
        </p:spPr>
        <p:txBody>
          <a:bodyPr/>
          <a:lstStyle/>
          <a:p>
            <a:r>
              <a:rPr lang="de-DE" dirty="0" err="1" smtClean="0">
                <a:solidFill>
                  <a:schemeClr val="tx1"/>
                </a:solidFill>
              </a:rPr>
              <a:t>Lorem</a:t>
            </a:r>
            <a:r>
              <a:rPr lang="de-DE" dirty="0" smtClean="0">
                <a:solidFill>
                  <a:schemeClr val="tx1"/>
                </a:solidFill>
              </a:rPr>
              <a:t> </a:t>
            </a:r>
            <a:r>
              <a:rPr lang="de-DE" dirty="0" err="1" smtClean="0">
                <a:solidFill>
                  <a:schemeClr val="tx1"/>
                </a:solidFill>
              </a:rPr>
              <a:t>Ipsum</a:t>
            </a:r>
            <a:endParaRPr lang="de-DE" dirty="0">
              <a:solidFill>
                <a:schemeClr val="tx1"/>
              </a:solidFill>
            </a:endParaRPr>
          </a:p>
        </p:txBody>
      </p:sp>
    </p:spTree>
    <p:extLst>
      <p:ext uri="{BB962C8B-B14F-4D97-AF65-F5344CB8AC3E}">
        <p14:creationId xmlns:p14="http://schemas.microsoft.com/office/powerpoint/2010/main" val="3434590145"/>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Lorem</a:t>
            </a:r>
            <a:r>
              <a:rPr lang="en-US" dirty="0" smtClean="0">
                <a:solidFill>
                  <a:schemeClr val="tx1"/>
                </a:solidFill>
              </a:rPr>
              <a:t> </a:t>
            </a:r>
            <a:r>
              <a:rPr lang="en-US" dirty="0" err="1" smtClean="0">
                <a:solidFill>
                  <a:schemeClr val="tx1"/>
                </a:solidFill>
              </a:rPr>
              <a:t>Ipsum</a:t>
            </a:r>
            <a:endParaRPr lang="en-US" dirty="0">
              <a:solidFill>
                <a:schemeClr val="tx1"/>
              </a:solidFill>
            </a:endParaRPr>
          </a:p>
        </p:txBody>
      </p:sp>
      <p:sp>
        <p:nvSpPr>
          <p:cNvPr id="3" name="Content Placeholder 2"/>
          <p:cNvSpPr>
            <a:spLocks noGrp="1"/>
          </p:cNvSpPr>
          <p:nvPr>
            <p:ph sz="quarter" idx="1"/>
          </p:nvPr>
        </p:nvSpPr>
        <p:spPr/>
        <p:txBody>
          <a:bodyPr>
            <a:normAutofit/>
          </a:bodyPr>
          <a:lstStyle/>
          <a:p>
            <a:pPr>
              <a:buFont typeface="Wingdings" pitchFamily="2" charset="2"/>
              <a:buChar char="ü"/>
            </a:pPr>
            <a:r>
              <a:rPr lang="en-US" noProof="1"/>
              <a:t>Lorem ipsum dolor sit amet, consectetuer adipiscing elit.</a:t>
            </a:r>
          </a:p>
          <a:p>
            <a:pPr>
              <a:buFont typeface="Wingdings" pitchFamily="2" charset="2"/>
              <a:buChar char="ü"/>
            </a:pPr>
            <a:r>
              <a:rPr lang="en-US" noProof="1"/>
              <a:t>Aenean commodo ligula eget dolor. Aenean massa</a:t>
            </a:r>
            <a:r>
              <a:rPr lang="en-US" noProof="1" smtClean="0"/>
              <a:t>.</a:t>
            </a:r>
          </a:p>
          <a:p>
            <a:pPr>
              <a:buFont typeface="Wingdings" pitchFamily="2" charset="2"/>
              <a:buChar char="ü"/>
            </a:pPr>
            <a:r>
              <a:rPr lang="en-US" noProof="1" smtClean="0"/>
              <a:t>Cum sociis natoque penatibus et magnis dis parturient montes, nascetur ridiculus mus.</a:t>
            </a:r>
          </a:p>
          <a:p>
            <a:pPr marL="0" indent="0">
              <a:buNone/>
            </a:pPr>
            <a:endParaRPr lang="en-US" dirty="0"/>
          </a:p>
        </p:txBody>
      </p:sp>
    </p:spTree>
    <p:extLst>
      <p:ext uri="{BB962C8B-B14F-4D97-AF65-F5344CB8AC3E}">
        <p14:creationId xmlns:p14="http://schemas.microsoft.com/office/powerpoint/2010/main" val="45057091"/>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Lorem</a:t>
            </a:r>
            <a:r>
              <a:rPr lang="en-US" dirty="0" smtClean="0">
                <a:solidFill>
                  <a:schemeClr val="tx1"/>
                </a:solidFill>
              </a:rPr>
              <a:t> </a:t>
            </a:r>
            <a:r>
              <a:rPr lang="en-US" dirty="0" err="1" smtClean="0">
                <a:solidFill>
                  <a:schemeClr val="tx1"/>
                </a:solidFill>
              </a:rPr>
              <a:t>Ipsum</a:t>
            </a:r>
            <a:endParaRPr lang="en-US" dirty="0">
              <a:solidFill>
                <a:schemeClr val="tx1"/>
              </a:solidFill>
            </a:endParaRPr>
          </a:p>
        </p:txBody>
      </p:sp>
      <p:sp>
        <p:nvSpPr>
          <p:cNvPr id="3" name="Content Placeholder 2"/>
          <p:cNvSpPr>
            <a:spLocks noGrp="1"/>
          </p:cNvSpPr>
          <p:nvPr>
            <p:ph sz="quarter" idx="1"/>
          </p:nvPr>
        </p:nvSpPr>
        <p:spPr/>
        <p:txBody>
          <a:bodyPr>
            <a:normAutofit lnSpcReduction="10000"/>
          </a:bodyPr>
          <a:lstStyle/>
          <a:p>
            <a:pPr marL="0" indent="0">
              <a:buNone/>
            </a:pPr>
            <a:endParaRPr lang="en-US" noProof="1" smtClean="0"/>
          </a:p>
          <a:p>
            <a:pPr marL="0" indent="0">
              <a:buNone/>
            </a:pPr>
            <a:endParaRPr lang="en-US" noProof="1"/>
          </a:p>
          <a:p>
            <a:pPr marL="0" indent="0">
              <a:buNone/>
            </a:pPr>
            <a:r>
              <a:rPr lang="en-US" noProof="1" smtClean="0"/>
              <a:t>Lorem </a:t>
            </a:r>
            <a:r>
              <a:rPr lang="en-US" noProof="1"/>
              <a:t>ipsum dolor sit amet, consectetuer adipiscing elit</a:t>
            </a:r>
            <a:r>
              <a:rPr lang="en-US" noProof="1" smtClean="0"/>
              <a:t>.</a:t>
            </a:r>
          </a:p>
          <a:p>
            <a:pPr marL="0" indent="0">
              <a:buNone/>
            </a:pPr>
            <a:r>
              <a:rPr lang="en-US" noProof="1" smtClean="0"/>
              <a:t>Aenean commodo ligula eget dolor. Aenean massa.</a:t>
            </a:r>
          </a:p>
          <a:p>
            <a:pPr marL="0" indent="0">
              <a:buNone/>
            </a:pPr>
            <a:r>
              <a:rPr lang="en-US" noProof="1" smtClean="0"/>
              <a:t>Cum sociis natoque penatibus et magnis dis parturient montes, nascetur ridiculus mus.</a:t>
            </a:r>
          </a:p>
          <a:p>
            <a:pPr marL="0" indent="0">
              <a:buNone/>
            </a:pPr>
            <a:endParaRPr lang="en-US" dirty="0"/>
          </a:p>
        </p:txBody>
      </p:sp>
    </p:spTree>
    <p:extLst>
      <p:ext uri="{BB962C8B-B14F-4D97-AF65-F5344CB8AC3E}">
        <p14:creationId xmlns:p14="http://schemas.microsoft.com/office/powerpoint/2010/main" val="1860849091"/>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Black and white pushpins design template">
  <a:themeElements>
    <a:clrScheme name="Default Design 11">
      <a:dk1>
        <a:srgbClr xmlns:mc="http://schemas.openxmlformats.org/markup-compatibility/2006" xmlns:a14="http://schemas.microsoft.com/office/drawing/2010/main" val="005A58"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4BB7B7" mc:Ignorable=""/>
      </a:dk2>
      <a:lt2>
        <a:srgbClr xmlns:mc="http://schemas.openxmlformats.org/markup-compatibility/2006" xmlns:a14="http://schemas.microsoft.com/office/drawing/2010/main" val="99CCFF" mc:Ignorable=""/>
      </a:lt2>
      <a:accent1>
        <a:srgbClr xmlns:mc="http://schemas.openxmlformats.org/markup-compatibility/2006" xmlns:a14="http://schemas.microsoft.com/office/drawing/2010/main" val="586F9E" mc:Ignorable=""/>
      </a:accent1>
      <a:accent2>
        <a:srgbClr xmlns:mc="http://schemas.openxmlformats.org/markup-compatibility/2006" xmlns:a14="http://schemas.microsoft.com/office/drawing/2010/main" val="4A24A8" mc:Ignorable=""/>
      </a:accent2>
      <a:accent3>
        <a:srgbClr xmlns:mc="http://schemas.openxmlformats.org/markup-compatibility/2006" xmlns:a14="http://schemas.microsoft.com/office/drawing/2010/main" val="B1D8D8"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B4BBCC" mc:Ignorable=""/>
      </a:accent5>
      <a:accent6>
        <a:srgbClr xmlns:mc="http://schemas.openxmlformats.org/markup-compatibility/2006" xmlns:a14="http://schemas.microsoft.com/office/drawing/2010/main" val="422098" mc:Ignorable=""/>
      </a:accent6>
      <a:hlink>
        <a:srgbClr xmlns:mc="http://schemas.openxmlformats.org/markup-compatibility/2006" xmlns:a14="http://schemas.microsoft.com/office/drawing/2010/main" val="CCECFF" mc:Ignorable=""/>
      </a:hlink>
      <a:folHlink>
        <a:srgbClr xmlns:mc="http://schemas.openxmlformats.org/markup-compatibility/2006" xmlns:a14="http://schemas.microsoft.com/office/drawing/2010/main" val="B2B2B2" mc:Ignorable=""/>
      </a:folHlink>
    </a:clrScheme>
    <a:fontScheme name="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xmlns:mc="http://schemas.openxmlformats.org/markup-compatibility/2006" xmlns:a14="http://schemas.microsoft.com/office/drawing/2010/main" val="5C1F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E55555" mc:Ignorable=""/>
        </a:dk2>
        <a:lt2>
          <a:srgbClr xmlns:mc="http://schemas.openxmlformats.org/markup-compatibility/2006" xmlns:a14="http://schemas.microsoft.com/office/drawing/2010/main" val="DFD293" mc:Ignorable=""/>
        </a:lt2>
        <a:accent1>
          <a:srgbClr xmlns:mc="http://schemas.openxmlformats.org/markup-compatibility/2006" xmlns:a14="http://schemas.microsoft.com/office/drawing/2010/main" val="CC3300" mc:Ignorable=""/>
        </a:accent1>
        <a:accent2>
          <a:srgbClr xmlns:mc="http://schemas.openxmlformats.org/markup-compatibility/2006" xmlns:a14="http://schemas.microsoft.com/office/drawing/2010/main" val="BE7960" mc:Ignorable=""/>
        </a:accent2>
        <a:accent3>
          <a:srgbClr xmlns:mc="http://schemas.openxmlformats.org/markup-compatibility/2006" xmlns:a14="http://schemas.microsoft.com/office/drawing/2010/main" val="F0B4B4"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E2ADAA" mc:Ignorable=""/>
        </a:accent5>
        <a:accent6>
          <a:srgbClr xmlns:mc="http://schemas.openxmlformats.org/markup-compatibility/2006" xmlns:a14="http://schemas.microsoft.com/office/drawing/2010/main" val="AC6D56" mc:Ignorable=""/>
        </a:accent6>
        <a:hlink>
          <a:srgbClr xmlns:mc="http://schemas.openxmlformats.org/markup-compatibility/2006" xmlns:a14="http://schemas.microsoft.com/office/drawing/2010/main" val="FFFF99" mc:Ignorable=""/>
        </a:hlink>
        <a:folHlink>
          <a:srgbClr xmlns:mc="http://schemas.openxmlformats.org/markup-compatibility/2006" xmlns:a14="http://schemas.microsoft.com/office/drawing/2010/main" val="D3A219" mc:Ignorable=""/>
        </a:folHlink>
      </a:clrScheme>
      <a:clrMap bg1="dk2" tx1="lt1" bg2="dk1" tx2="lt2" accent1="accent1" accent2="accent2" accent3="accent3" accent4="accent4" accent5="accent5" accent6="accent6" hlink="hlink" folHlink="folHlink"/>
    </a:extraClrScheme>
    <a:extraClrScheme>
      <a:clrScheme name="Default Design 2">
        <a:dk1>
          <a:srgbClr xmlns:mc="http://schemas.openxmlformats.org/markup-compatibility/2006" xmlns:a14="http://schemas.microsoft.com/office/drawing/2010/main" val="2D2015"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9C8D66" mc:Ignorable=""/>
        </a:dk2>
        <a:lt2>
          <a:srgbClr xmlns:mc="http://schemas.openxmlformats.org/markup-compatibility/2006" xmlns:a14="http://schemas.microsoft.com/office/drawing/2010/main" val="DFC08D" mc:Ignorable=""/>
        </a:lt2>
        <a:accent1>
          <a:srgbClr xmlns:mc="http://schemas.openxmlformats.org/markup-compatibility/2006" xmlns:a14="http://schemas.microsoft.com/office/drawing/2010/main" val="8C7B70" mc:Ignorable=""/>
        </a:accent1>
        <a:accent2>
          <a:srgbClr xmlns:mc="http://schemas.openxmlformats.org/markup-compatibility/2006" xmlns:a14="http://schemas.microsoft.com/office/drawing/2010/main" val="8F5F2F" mc:Ignorable=""/>
        </a:accent2>
        <a:accent3>
          <a:srgbClr xmlns:mc="http://schemas.openxmlformats.org/markup-compatibility/2006" xmlns:a14="http://schemas.microsoft.com/office/drawing/2010/main" val="CBC5B8"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C5BFBB" mc:Ignorable=""/>
        </a:accent5>
        <a:accent6>
          <a:srgbClr xmlns:mc="http://schemas.openxmlformats.org/markup-compatibility/2006" xmlns:a14="http://schemas.microsoft.com/office/drawing/2010/main" val="81552A" mc:Ignorable=""/>
        </a:accent6>
        <a:hlink>
          <a:srgbClr xmlns:mc="http://schemas.openxmlformats.org/markup-compatibility/2006" xmlns:a14="http://schemas.microsoft.com/office/drawing/2010/main" val="CCB400" mc:Ignorable=""/>
        </a:hlink>
        <a:folHlink>
          <a:srgbClr xmlns:mc="http://schemas.openxmlformats.org/markup-compatibility/2006" xmlns:a14="http://schemas.microsoft.com/office/drawing/2010/main" val="ADBABB" mc:Ignorable=""/>
        </a:folHlink>
      </a:clrScheme>
      <a:clrMap bg1="dk2" tx1="lt1" bg2="dk1" tx2="lt2" accent1="accent1" accent2="accent2" accent3="accent3" accent4="accent4" accent5="accent5" accent6="accent6" hlink="hlink" folHlink="folHlink"/>
    </a:extraClrScheme>
    <a:extraClrScheme>
      <a:clrScheme name="Default Design 3">
        <a:dk1>
          <a:srgbClr xmlns:mc="http://schemas.openxmlformats.org/markup-compatibility/2006" xmlns:a14="http://schemas.microsoft.com/office/drawing/2010/main" val="C0C0C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333333" mc:Ignorable=""/>
        </a:lt2>
        <a:accent1>
          <a:srgbClr xmlns:mc="http://schemas.openxmlformats.org/markup-compatibility/2006" xmlns:a14="http://schemas.microsoft.com/office/drawing/2010/main" val="5F5F5F" mc:Ignorable=""/>
        </a:accent1>
        <a:accent2>
          <a:srgbClr xmlns:mc="http://schemas.openxmlformats.org/markup-compatibility/2006" xmlns:a14="http://schemas.microsoft.com/office/drawing/2010/main" val="DDDDDD" mc:Ignorable=""/>
        </a:accent2>
        <a:accent3>
          <a:srgbClr xmlns:mc="http://schemas.openxmlformats.org/markup-compatibility/2006" xmlns:a14="http://schemas.microsoft.com/office/drawing/2010/main" val="FFFFFF" mc:Ignorable=""/>
        </a:accent3>
        <a:accent4>
          <a:srgbClr xmlns:mc="http://schemas.openxmlformats.org/markup-compatibility/2006" xmlns:a14="http://schemas.microsoft.com/office/drawing/2010/main" val="A4A4A4" mc:Ignorable=""/>
        </a:accent4>
        <a:accent5>
          <a:srgbClr xmlns:mc="http://schemas.openxmlformats.org/markup-compatibility/2006" xmlns:a14="http://schemas.microsoft.com/office/drawing/2010/main" val="B6B6B6" mc:Ignorable=""/>
        </a:accent5>
        <a:accent6>
          <a:srgbClr xmlns:mc="http://schemas.openxmlformats.org/markup-compatibility/2006" xmlns:a14="http://schemas.microsoft.com/office/drawing/2010/main" val="C8C8C8" mc:Ignorable=""/>
        </a:accent6>
        <a:hlink>
          <a:srgbClr xmlns:mc="http://schemas.openxmlformats.org/markup-compatibility/2006" xmlns:a14="http://schemas.microsoft.com/office/drawing/2010/main" val="B2B2B2" mc:Ignorable=""/>
        </a:hlink>
        <a:folHlink>
          <a:srgbClr xmlns:mc="http://schemas.openxmlformats.org/markup-compatibility/2006" xmlns:a14="http://schemas.microsoft.com/office/drawing/2010/main" val="DDDDDD" mc:Ignorable=""/>
        </a:folHlink>
      </a:clrScheme>
      <a:clrMap bg1="lt1" tx1="dk1" bg2="lt2" tx2="dk2" accent1="accent1" accent2="accent2" accent3="accent3" accent4="accent4" accent5="accent5" accent6="accent6" hlink="hlink" folHlink="folHlink"/>
    </a:extraClrScheme>
    <a:extraClrScheme>
      <a:clrScheme name="Default Design 4">
        <a:dk1>
          <a:srgbClr xmlns:mc="http://schemas.openxmlformats.org/markup-compatibility/2006" xmlns:a14="http://schemas.microsoft.com/office/drawing/2010/main" val="003366"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42A5F0" mc:Ignorable=""/>
        </a:dk2>
        <a:lt2>
          <a:srgbClr xmlns:mc="http://schemas.openxmlformats.org/markup-compatibility/2006" xmlns:a14="http://schemas.microsoft.com/office/drawing/2010/main" val="3399FF" mc:Ignorable=""/>
        </a:lt2>
        <a:accent1>
          <a:srgbClr xmlns:mc="http://schemas.openxmlformats.org/markup-compatibility/2006" xmlns:a14="http://schemas.microsoft.com/office/drawing/2010/main" val="4880B8" mc:Ignorable=""/>
        </a:accent1>
        <a:accent2>
          <a:srgbClr xmlns:mc="http://schemas.openxmlformats.org/markup-compatibility/2006" xmlns:a14="http://schemas.microsoft.com/office/drawing/2010/main" val="00B000" mc:Ignorable=""/>
        </a:accent2>
        <a:accent3>
          <a:srgbClr xmlns:mc="http://schemas.openxmlformats.org/markup-compatibility/2006" xmlns:a14="http://schemas.microsoft.com/office/drawing/2010/main" val="B0CFF6"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B1C0D8" mc:Ignorable=""/>
        </a:accent5>
        <a:accent6>
          <a:srgbClr xmlns:mc="http://schemas.openxmlformats.org/markup-compatibility/2006" xmlns:a14="http://schemas.microsoft.com/office/drawing/2010/main" val="009F00" mc:Ignorable=""/>
        </a:accent6>
        <a:hlink>
          <a:srgbClr xmlns:mc="http://schemas.openxmlformats.org/markup-compatibility/2006" xmlns:a14="http://schemas.microsoft.com/office/drawing/2010/main" val="66CCFF" mc:Ignorable=""/>
        </a:hlink>
        <a:folHlink>
          <a:srgbClr xmlns:mc="http://schemas.openxmlformats.org/markup-compatibility/2006" xmlns:a14="http://schemas.microsoft.com/office/drawing/2010/main" val="FFE701" mc:Ignorable=""/>
        </a:folHlink>
      </a:clrScheme>
      <a:clrMap bg1="dk2" tx1="lt1" bg2="dk1" tx2="lt2" accent1="accent1" accent2="accent2" accent3="accent3" accent4="accent4" accent5="accent5" accent6="accent6" hlink="hlink" folHlink="folHlink"/>
    </a:extraClrScheme>
    <a:extraClrScheme>
      <a:clrScheme name="Default Design 5">
        <a:dk1>
          <a:srgbClr xmlns:mc="http://schemas.openxmlformats.org/markup-compatibility/2006" xmlns:a14="http://schemas.microsoft.com/office/drawing/2010/main" val="336699"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DDDDDD" mc:Ignorable=""/>
        </a:dk2>
        <a:lt2>
          <a:srgbClr xmlns:mc="http://schemas.openxmlformats.org/markup-compatibility/2006" xmlns:a14="http://schemas.microsoft.com/office/drawing/2010/main" val="B2C8D8" mc:Ignorable=""/>
        </a:lt2>
        <a:accent1>
          <a:srgbClr xmlns:mc="http://schemas.openxmlformats.org/markup-compatibility/2006" xmlns:a14="http://schemas.microsoft.com/office/drawing/2010/main" val="1F62C5" mc:Ignorable=""/>
        </a:accent1>
        <a:accent2>
          <a:srgbClr xmlns:mc="http://schemas.openxmlformats.org/markup-compatibility/2006" xmlns:a14="http://schemas.microsoft.com/office/drawing/2010/main" val="468A4B" mc:Ignorable=""/>
        </a:accent2>
        <a:accent3>
          <a:srgbClr xmlns:mc="http://schemas.openxmlformats.org/markup-compatibility/2006" xmlns:a14="http://schemas.microsoft.com/office/drawing/2010/main" val="EBEBEB"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ABB7DF" mc:Ignorable=""/>
        </a:accent5>
        <a:accent6>
          <a:srgbClr xmlns:mc="http://schemas.openxmlformats.org/markup-compatibility/2006" xmlns:a14="http://schemas.microsoft.com/office/drawing/2010/main" val="3F7D43" mc:Ignorable=""/>
        </a:accent6>
        <a:hlink>
          <a:srgbClr xmlns:mc="http://schemas.openxmlformats.org/markup-compatibility/2006" xmlns:a14="http://schemas.microsoft.com/office/drawing/2010/main" val="66CCFF" mc:Ignorable=""/>
        </a:hlink>
        <a:folHlink>
          <a:srgbClr xmlns:mc="http://schemas.openxmlformats.org/markup-compatibility/2006" xmlns:a14="http://schemas.microsoft.com/office/drawing/2010/main" val="F0E500" mc:Ignorable=""/>
        </a:folHlink>
      </a:clrScheme>
      <a:clrMap bg1="dk2" tx1="lt1" bg2="dk1" tx2="lt2" accent1="accent1" accent2="accent2" accent3="accent3" accent4="accent4" accent5="accent5" accent6="accent6" hlink="hlink" folHlink="folHlink"/>
    </a:extraClrScheme>
    <a:extraClrScheme>
      <a:clrScheme name="Default Design 6">
        <a:dk1>
          <a:srgbClr xmlns:mc="http://schemas.openxmlformats.org/markup-compatibility/2006" xmlns:a14="http://schemas.microsoft.com/office/drawing/2010/main" val="777777"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ABADA1" mc:Ignorable=""/>
        </a:dk2>
        <a:lt2>
          <a:srgbClr xmlns:mc="http://schemas.openxmlformats.org/markup-compatibility/2006" xmlns:a14="http://schemas.microsoft.com/office/drawing/2010/main" val="C2C2BA" mc:Ignorable=""/>
        </a:lt2>
        <a:accent1>
          <a:srgbClr xmlns:mc="http://schemas.openxmlformats.org/markup-compatibility/2006" xmlns:a14="http://schemas.microsoft.com/office/drawing/2010/main" val="909082" mc:Ignorable=""/>
        </a:accent1>
        <a:accent2>
          <a:srgbClr xmlns:mc="http://schemas.openxmlformats.org/markup-compatibility/2006" xmlns:a14="http://schemas.microsoft.com/office/drawing/2010/main" val="809EA8" mc:Ignorable=""/>
        </a:accent2>
        <a:accent3>
          <a:srgbClr xmlns:mc="http://schemas.openxmlformats.org/markup-compatibility/2006" xmlns:a14="http://schemas.microsoft.com/office/drawing/2010/main" val="D2D3CD"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C6C6C1" mc:Ignorable=""/>
        </a:accent5>
        <a:accent6>
          <a:srgbClr xmlns:mc="http://schemas.openxmlformats.org/markup-compatibility/2006" xmlns:a14="http://schemas.microsoft.com/office/drawing/2010/main" val="738F98" mc:Ignorable=""/>
        </a:accent6>
        <a:hlink>
          <a:srgbClr xmlns:mc="http://schemas.openxmlformats.org/markup-compatibility/2006" xmlns:a14="http://schemas.microsoft.com/office/drawing/2010/main" val="FFCC66" mc:Ignorable=""/>
        </a:hlink>
        <a:folHlink>
          <a:srgbClr xmlns:mc="http://schemas.openxmlformats.org/markup-compatibility/2006" xmlns:a14="http://schemas.microsoft.com/office/drawing/2010/main" val="E9DCB9" mc:Ignorable=""/>
        </a:folHlink>
      </a:clrScheme>
      <a:clrMap bg1="dk2" tx1="lt1" bg2="dk1" tx2="lt2" accent1="accent1" accent2="accent2" accent3="accent3" accent4="accent4" accent5="accent5" accent6="accent6" hlink="hlink" folHlink="folHlink"/>
    </a:extraClrScheme>
    <a:extraClrScheme>
      <a:clrScheme name="Default Design 7">
        <a:dk1>
          <a:srgbClr xmlns:mc="http://schemas.openxmlformats.org/markup-compatibility/2006" xmlns:a14="http://schemas.microsoft.com/office/drawing/2010/main" val="3E3E5C"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BABBD2" mc:Ignorable=""/>
        </a:dk2>
        <a:lt2>
          <a:srgbClr xmlns:mc="http://schemas.openxmlformats.org/markup-compatibility/2006" xmlns:a14="http://schemas.microsoft.com/office/drawing/2010/main" val="B2B2B2" mc:Ignorable=""/>
        </a:lt2>
        <a:accent1>
          <a:srgbClr xmlns:mc="http://schemas.openxmlformats.org/markup-compatibility/2006" xmlns:a14="http://schemas.microsoft.com/office/drawing/2010/main" val="787682" mc:Ignorable=""/>
        </a:accent1>
        <a:accent2>
          <a:srgbClr xmlns:mc="http://schemas.openxmlformats.org/markup-compatibility/2006" xmlns:a14="http://schemas.microsoft.com/office/drawing/2010/main" val="6699FF" mc:Ignorable=""/>
        </a:accent2>
        <a:accent3>
          <a:srgbClr xmlns:mc="http://schemas.openxmlformats.org/markup-compatibility/2006" xmlns:a14="http://schemas.microsoft.com/office/drawing/2010/main" val="D9DAE5"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BEBDC1" mc:Ignorable=""/>
        </a:accent5>
        <a:accent6>
          <a:srgbClr xmlns:mc="http://schemas.openxmlformats.org/markup-compatibility/2006" xmlns:a14="http://schemas.microsoft.com/office/drawing/2010/main" val="5C8AE7" mc:Ignorable=""/>
        </a:accent6>
        <a:hlink>
          <a:srgbClr xmlns:mc="http://schemas.openxmlformats.org/markup-compatibility/2006" xmlns:a14="http://schemas.microsoft.com/office/drawing/2010/main" val="99CCFF" mc:Ignorable=""/>
        </a:hlink>
        <a:folHlink>
          <a:srgbClr xmlns:mc="http://schemas.openxmlformats.org/markup-compatibility/2006" xmlns:a14="http://schemas.microsoft.com/office/drawing/2010/main" val="FFFF99" mc:Ignorable=""/>
        </a:folHlink>
      </a:clrScheme>
      <a:clrMap bg1="dk2" tx1="lt1" bg2="dk1" tx2="lt2" accent1="accent1" accent2="accent2" accent3="accent3" accent4="accent4" accent5="accent5" accent6="accent6" hlink="hlink" folHlink="folHlink"/>
    </a:extraClrScheme>
    <a:extraClrScheme>
      <a:clrScheme name="Default Design 8">
        <a:dk1>
          <a:srgbClr xmlns:mc="http://schemas.openxmlformats.org/markup-compatibility/2006" xmlns:a14="http://schemas.microsoft.com/office/drawing/2010/main" val="777777" mc:Ignorable=""/>
        </a:dk1>
        <a:lt1>
          <a:srgbClr xmlns:mc="http://schemas.openxmlformats.org/markup-compatibility/2006" xmlns:a14="http://schemas.microsoft.com/office/drawing/2010/main" val="FFFFDF" mc:Ignorable=""/>
        </a:lt1>
        <a:dk2>
          <a:srgbClr xmlns:mc="http://schemas.openxmlformats.org/markup-compatibility/2006" xmlns:a14="http://schemas.microsoft.com/office/drawing/2010/main" val="FFFFD9" mc:Ignorable=""/>
        </a:dk2>
        <a:lt2>
          <a:srgbClr xmlns:mc="http://schemas.openxmlformats.org/markup-compatibility/2006" xmlns:a14="http://schemas.microsoft.com/office/drawing/2010/main" val="AA8322" mc:Ignorable=""/>
        </a:lt2>
        <a:accent1>
          <a:srgbClr xmlns:mc="http://schemas.openxmlformats.org/markup-compatibility/2006" xmlns:a14="http://schemas.microsoft.com/office/drawing/2010/main" val="D6B778" mc:Ignorable=""/>
        </a:accent1>
        <a:accent2>
          <a:srgbClr xmlns:mc="http://schemas.openxmlformats.org/markup-compatibility/2006" xmlns:a14="http://schemas.microsoft.com/office/drawing/2010/main" val="33CCCC" mc:Ignorable=""/>
        </a:accent2>
        <a:accent3>
          <a:srgbClr xmlns:mc="http://schemas.openxmlformats.org/markup-compatibility/2006" xmlns:a14="http://schemas.microsoft.com/office/drawing/2010/main" val="FFFFE9" mc:Ignorable=""/>
        </a:accent3>
        <a:accent4>
          <a:srgbClr xmlns:mc="http://schemas.openxmlformats.org/markup-compatibility/2006" xmlns:a14="http://schemas.microsoft.com/office/drawing/2010/main" val="DADABE" mc:Ignorable=""/>
        </a:accent4>
        <a:accent5>
          <a:srgbClr xmlns:mc="http://schemas.openxmlformats.org/markup-compatibility/2006" xmlns:a14="http://schemas.microsoft.com/office/drawing/2010/main" val="E8D8BE" mc:Ignorable=""/>
        </a:accent5>
        <a:accent6>
          <a:srgbClr xmlns:mc="http://schemas.openxmlformats.org/markup-compatibility/2006" xmlns:a14="http://schemas.microsoft.com/office/drawing/2010/main" val="2DB9B9" mc:Ignorable=""/>
        </a:accent6>
        <a:hlink>
          <a:srgbClr xmlns:mc="http://schemas.openxmlformats.org/markup-compatibility/2006" xmlns:a14="http://schemas.microsoft.com/office/drawing/2010/main" val="FF5050" mc:Ignorable=""/>
        </a:hlink>
        <a:folHlink>
          <a:srgbClr xmlns:mc="http://schemas.openxmlformats.org/markup-compatibility/2006" xmlns:a14="http://schemas.microsoft.com/office/drawing/2010/main" val="FFCC66" mc:Ignorable=""/>
        </a:folHlink>
      </a:clrScheme>
      <a:clrMap bg1="dk2" tx1="lt1" bg2="dk1" tx2="lt2" accent1="accent1" accent2="accent2" accent3="accent3" accent4="accent4" accent5="accent5" accent6="accent6" hlink="hlink" folHlink="folHlink"/>
    </a:extraClrScheme>
    <a:extraClrScheme>
      <a:clrScheme name="Default Design 9">
        <a:dk1>
          <a:srgbClr xmlns:mc="http://schemas.openxmlformats.org/markup-compatibility/2006" xmlns:a14="http://schemas.microsoft.com/office/drawing/2010/main" val="EACD64" mc:Ignorable=""/>
        </a:dk1>
        <a:lt1>
          <a:srgbClr xmlns:mc="http://schemas.openxmlformats.org/markup-compatibility/2006" xmlns:a14="http://schemas.microsoft.com/office/drawing/2010/main" val="FEDA9A" mc:Ignorable=""/>
        </a:lt1>
        <a:dk2>
          <a:srgbClr xmlns:mc="http://schemas.openxmlformats.org/markup-compatibility/2006" xmlns:a14="http://schemas.microsoft.com/office/drawing/2010/main" val="AD7625" mc:Ignorable=""/>
        </a:dk2>
        <a:lt2>
          <a:srgbClr xmlns:mc="http://schemas.openxmlformats.org/markup-compatibility/2006" xmlns:a14="http://schemas.microsoft.com/office/drawing/2010/main" val="969696" mc:Ignorable=""/>
        </a:lt2>
        <a:accent1>
          <a:srgbClr xmlns:mc="http://schemas.openxmlformats.org/markup-compatibility/2006" xmlns:a14="http://schemas.microsoft.com/office/drawing/2010/main" val="8F6F59" mc:Ignorable=""/>
        </a:accent1>
        <a:accent2>
          <a:srgbClr xmlns:mc="http://schemas.openxmlformats.org/markup-compatibility/2006" xmlns:a14="http://schemas.microsoft.com/office/drawing/2010/main" val="FFC891" mc:Ignorable=""/>
        </a:accent2>
        <a:accent3>
          <a:srgbClr xmlns:mc="http://schemas.openxmlformats.org/markup-compatibility/2006" xmlns:a14="http://schemas.microsoft.com/office/drawing/2010/main" val="FEEACA" mc:Ignorable=""/>
        </a:accent3>
        <a:accent4>
          <a:srgbClr xmlns:mc="http://schemas.openxmlformats.org/markup-compatibility/2006" xmlns:a14="http://schemas.microsoft.com/office/drawing/2010/main" val="C8AF54" mc:Ignorable=""/>
        </a:accent4>
        <a:accent5>
          <a:srgbClr xmlns:mc="http://schemas.openxmlformats.org/markup-compatibility/2006" xmlns:a14="http://schemas.microsoft.com/office/drawing/2010/main" val="C6BBB5" mc:Ignorable=""/>
        </a:accent5>
        <a:accent6>
          <a:srgbClr xmlns:mc="http://schemas.openxmlformats.org/markup-compatibility/2006" xmlns:a14="http://schemas.microsoft.com/office/drawing/2010/main" val="E7B583" mc:Ignorable=""/>
        </a:accent6>
        <a:hlink>
          <a:srgbClr xmlns:mc="http://schemas.openxmlformats.org/markup-compatibility/2006" xmlns:a14="http://schemas.microsoft.com/office/drawing/2010/main" val="FF8A3B" mc:Ignorable=""/>
        </a:hlink>
        <a:folHlink>
          <a:srgbClr xmlns:mc="http://schemas.openxmlformats.org/markup-compatibility/2006" xmlns:a14="http://schemas.microsoft.com/office/drawing/2010/main" val="EEC960" mc:Ignorable=""/>
        </a:folHlink>
      </a:clrScheme>
      <a:clrMap bg1="lt1" tx1="dk1" bg2="lt2" tx2="dk2" accent1="accent1" accent2="accent2" accent3="accent3" accent4="accent4" accent5="accent5" accent6="accent6" hlink="hlink" folHlink="folHlink"/>
    </a:extraClrScheme>
    <a:extraClrScheme>
      <a:clrScheme name="Default Design 10">
        <a:dk1>
          <a:srgbClr xmlns:mc="http://schemas.openxmlformats.org/markup-compatibility/2006" xmlns:a14="http://schemas.microsoft.com/office/drawing/2010/main" val="80808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F8F8F8" mc:Ignorable=""/>
        </a:dk2>
        <a:lt2>
          <a:srgbClr xmlns:mc="http://schemas.openxmlformats.org/markup-compatibility/2006" xmlns:a14="http://schemas.microsoft.com/office/drawing/2010/main" val="0099CC" mc:Ignorable=""/>
        </a:lt2>
        <a:accent1>
          <a:srgbClr xmlns:mc="http://schemas.openxmlformats.org/markup-compatibility/2006" xmlns:a14="http://schemas.microsoft.com/office/drawing/2010/main" val="66A0CC" mc:Ignorable=""/>
        </a:accent1>
        <a:accent2>
          <a:srgbClr xmlns:mc="http://schemas.openxmlformats.org/markup-compatibility/2006" xmlns:a14="http://schemas.microsoft.com/office/drawing/2010/main" val="CCCCFF" mc:Ignorable=""/>
        </a:accent2>
        <a:accent3>
          <a:srgbClr xmlns:mc="http://schemas.openxmlformats.org/markup-compatibility/2006" xmlns:a14="http://schemas.microsoft.com/office/drawing/2010/main" val="FBFBFB"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B8CDE2" mc:Ignorable=""/>
        </a:accent5>
        <a:accent6>
          <a:srgbClr xmlns:mc="http://schemas.openxmlformats.org/markup-compatibility/2006" xmlns:a14="http://schemas.microsoft.com/office/drawing/2010/main" val="B9B9E7" mc:Ignorable=""/>
        </a:accent6>
        <a:hlink>
          <a:srgbClr xmlns:mc="http://schemas.openxmlformats.org/markup-compatibility/2006" xmlns:a14="http://schemas.microsoft.com/office/drawing/2010/main" val="3333CC" mc:Ignorable=""/>
        </a:hlink>
        <a:folHlink>
          <a:srgbClr xmlns:mc="http://schemas.openxmlformats.org/markup-compatibility/2006" xmlns:a14="http://schemas.microsoft.com/office/drawing/2010/main" val="4D4D4D" mc:Ignorable=""/>
        </a:folHlink>
      </a:clrScheme>
      <a:clrMap bg1="dk2" tx1="lt1" bg2="dk1" tx2="lt2" accent1="accent1" accent2="accent2" accent3="accent3" accent4="accent4" accent5="accent5" accent6="accent6" hlink="hlink" folHlink="folHlink"/>
    </a:extraClrScheme>
    <a:extraClrScheme>
      <a:clrScheme name="Default Design 11">
        <a:dk1>
          <a:srgbClr xmlns:mc="http://schemas.openxmlformats.org/markup-compatibility/2006" xmlns:a14="http://schemas.microsoft.com/office/drawing/2010/main" val="005A58"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4BB7B7" mc:Ignorable=""/>
        </a:dk2>
        <a:lt2>
          <a:srgbClr xmlns:mc="http://schemas.openxmlformats.org/markup-compatibility/2006" xmlns:a14="http://schemas.microsoft.com/office/drawing/2010/main" val="99CCFF" mc:Ignorable=""/>
        </a:lt2>
        <a:accent1>
          <a:srgbClr xmlns:mc="http://schemas.openxmlformats.org/markup-compatibility/2006" xmlns:a14="http://schemas.microsoft.com/office/drawing/2010/main" val="586F9E" mc:Ignorable=""/>
        </a:accent1>
        <a:accent2>
          <a:srgbClr xmlns:mc="http://schemas.openxmlformats.org/markup-compatibility/2006" xmlns:a14="http://schemas.microsoft.com/office/drawing/2010/main" val="4A24A8" mc:Ignorable=""/>
        </a:accent2>
        <a:accent3>
          <a:srgbClr xmlns:mc="http://schemas.openxmlformats.org/markup-compatibility/2006" xmlns:a14="http://schemas.microsoft.com/office/drawing/2010/main" val="B1D8D8"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B4BBCC" mc:Ignorable=""/>
        </a:accent5>
        <a:accent6>
          <a:srgbClr xmlns:mc="http://schemas.openxmlformats.org/markup-compatibility/2006" xmlns:a14="http://schemas.microsoft.com/office/drawing/2010/main" val="422098" mc:Ignorable=""/>
        </a:accent6>
        <a:hlink>
          <a:srgbClr xmlns:mc="http://schemas.openxmlformats.org/markup-compatibility/2006" xmlns:a14="http://schemas.microsoft.com/office/drawing/2010/main" val="CCECFF" mc:Ignorable=""/>
        </a:hlink>
        <a:folHlink>
          <a:srgbClr xmlns:mc="http://schemas.openxmlformats.org/markup-compatibility/2006" xmlns:a14="http://schemas.microsoft.com/office/drawing/2010/main" val="B2B2B2" mc:Ignorable=""/>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and white pushpins design template</Template>
  <TotalTime>0</TotalTime>
  <Words>625</Words>
  <Application>Microsoft Office PowerPoint</Application>
  <PresentationFormat>On-screen Show (4:3)</PresentationFormat>
  <Paragraphs>144</Paragraphs>
  <Slides>16</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Arial Black</vt:lpstr>
      <vt:lpstr>Black and white pushpins design template</vt:lpstr>
      <vt:lpstr>Sample  Conference Presentation </vt:lpstr>
      <vt:lpstr>Lorem Ipsum</vt:lpstr>
      <vt:lpstr>PowerPoint Presentation</vt:lpstr>
      <vt:lpstr>Lorem Ipsum</vt:lpstr>
      <vt:lpstr>Lorem Ipsum</vt:lpstr>
      <vt:lpstr>Lorem Ipsum</vt:lpstr>
      <vt:lpstr>Lorem Ipsum</vt:lpstr>
      <vt:lpstr>Lorem Ipsum</vt:lpstr>
      <vt:lpstr>Lorem Ipsum</vt:lpstr>
      <vt:lpstr>Lorem Ipsum</vt:lpstr>
      <vt:lpstr>PowerPoint Presentation</vt:lpstr>
      <vt:lpstr>PowerPoint Presentation</vt:lpstr>
      <vt:lpstr>Lorem Ipsum</vt:lpstr>
      <vt:lpstr>PowerPoint Presentation</vt:lpstr>
      <vt:lpstr>Lorem Ipsum</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Entwicklung</dc:creator>
  <cp:lastModifiedBy>Entwicklung</cp:lastModifiedBy>
  <cp:revision>4</cp:revision>
  <cp:lastPrinted>1601-01-01T00:00:00Z</cp:lastPrinted>
  <dcterms:created xsi:type="dcterms:W3CDTF">2010-10-06T19:02:07Z</dcterms:created>
  <dcterms:modified xsi:type="dcterms:W3CDTF">2010-10-06T19:15:41Z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TC010721161033</vt:lpwstr>
  </property>
</Properties>
</file>